
<file path=[Content_Types].xml><?xml version="1.0" encoding="utf-8"?>
<Types xmlns="http://schemas.openxmlformats.org/package/2006/content-types">
  <Default Extension="jpeg" ContentType="image/jpeg"/>
  <Default Extension="png" ContentType="image/png"/>
  <Default Extension="tiff" ContentType="image/tiff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1"/>
  </p:sldMasterIdLst>
  <p:notesMasterIdLst>
    <p:notesMasterId r:id="rId4"/>
  </p:notesMasterIdLst>
  <p:handoutMasterIdLst>
    <p:handoutMasterId r:id="rId12"/>
  </p:handoutMasterIdLst>
  <p:sldIdLst>
    <p:sldId id="257" r:id="rId3"/>
    <p:sldId id="308" r:id="rId5"/>
    <p:sldId id="310" r:id="rId6"/>
    <p:sldId id="309" r:id="rId7"/>
    <p:sldId id="311" r:id="rId8"/>
    <p:sldId id="314" r:id="rId9"/>
    <p:sldId id="313" r:id="rId10"/>
    <p:sldId id="279" r:id="rId1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A5A5"/>
    <a:srgbClr val="0163FF"/>
    <a:srgbClr val="CCDEFF"/>
    <a:srgbClr val="4472C4"/>
    <a:srgbClr val="0162FF"/>
    <a:srgbClr val="424242"/>
    <a:srgbClr val="797979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83"/>
    <p:restoredTop sz="94490"/>
  </p:normalViewPr>
  <p:slideViewPr>
    <p:cSldViewPr snapToGrid="0" snapToObjects="1">
      <p:cViewPr varScale="1">
        <p:scale>
          <a:sx n="116" d="100"/>
          <a:sy n="116" d="100"/>
        </p:scale>
        <p:origin x="66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8" d="100"/>
          <a:sy n="88" d="100"/>
        </p:scale>
        <p:origin x="387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5" Type="http://schemas.openxmlformats.org/officeDocument/2006/relationships/tableStyles" Target="tableStyles.xml"/><Relationship Id="rId14" Type="http://schemas.openxmlformats.org/officeDocument/2006/relationships/viewProps" Target="viewProps.xml"/><Relationship Id="rId13" Type="http://schemas.openxmlformats.org/officeDocument/2006/relationships/presProps" Target="presProps.xml"/><Relationship Id="rId12" Type="http://schemas.openxmlformats.org/officeDocument/2006/relationships/handoutMaster" Target="handoutMasters/handoutMaster1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10DA4E-C346-5C44-8F90-B0FCDC406D25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7C65AB-92F2-034B-89D3-71C07981A8FA}" type="slidenum">
              <a:rPr kumimoji="1" lang="zh-CN" altLang="en-US" smtClean="0"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B28118-D684-0849-A098-BEF4A330CB9F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B5E071-64C7-2846-B047-09419496A111}" type="slidenum">
              <a:rPr kumimoji="1" lang="zh-CN" altLang="en-US" smtClean="0"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B5E071-64C7-2846-B047-09419496A111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4" Type="http://schemas.microsoft.com/office/2007/relationships/hdphoto" Target="../media/image6.wdp"/><Relationship Id="rId3" Type="http://schemas.openxmlformats.org/officeDocument/2006/relationships/image" Target="../media/image5.png"/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microsoft.com/office/2007/relationships/hdphoto" Target="../media/image9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1940"/>
            <a:ext cx="12192000" cy="6857999"/>
          </a:xfrm>
          <a:prstGeom prst="rect">
            <a:avLst/>
          </a:prstGeom>
          <a:solidFill>
            <a:srgbClr val="016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0" y="1671993"/>
            <a:ext cx="12192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8000" b="1" dirty="0">
                <a:solidFill>
                  <a:schemeClr val="bg1">
                    <a:alpha val="10000"/>
                  </a:schemeClr>
                </a:solidFill>
                <a:latin typeface="PingFang SC Semibold" panose="020B0400000000000000" charset="-122"/>
                <a:ea typeface="PingFang SC Semibold" panose="020B0400000000000000" charset="-122"/>
                <a:cs typeface="PingFang SC Semibold" panose="020B0400000000000000" charset="-122"/>
              </a:rPr>
              <a:t>2018</a:t>
            </a:r>
            <a:endParaRPr kumimoji="1" lang="zh-CN" altLang="en-US" sz="18000" b="1" dirty="0">
              <a:solidFill>
                <a:schemeClr val="bg1">
                  <a:alpha val="10000"/>
                </a:schemeClr>
              </a:solidFill>
              <a:latin typeface="PingFang SC Semibold" panose="020B0400000000000000" charset="-122"/>
              <a:ea typeface="PingFang SC Semibold" panose="020B0400000000000000" charset="-122"/>
              <a:cs typeface="PingFang SC Semibold" panose="020B0400000000000000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880" y="400374"/>
            <a:ext cx="1341748" cy="333273"/>
          </a:xfrm>
          <a:prstGeom prst="rect">
            <a:avLst/>
          </a:prstGeom>
        </p:spPr>
      </p:pic>
      <p:sp>
        <p:nvSpPr>
          <p:cNvPr id="21" name="标题 1"/>
          <p:cNvSpPr>
            <a:spLocks noGrp="1"/>
          </p:cNvSpPr>
          <p:nvPr>
            <p:ph type="title"/>
          </p:nvPr>
        </p:nvSpPr>
        <p:spPr>
          <a:xfrm>
            <a:off x="838200" y="2510225"/>
            <a:ext cx="10515600" cy="847188"/>
          </a:xfrm>
        </p:spPr>
        <p:txBody>
          <a:bodyPr>
            <a:normAutofit/>
          </a:bodyPr>
          <a:lstStyle>
            <a:lvl1pPr algn="ctr">
              <a:defRPr sz="6000">
                <a:solidFill>
                  <a:schemeClr val="bg1"/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defRPr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 dirty="0"/>
          </a:p>
        </p:txBody>
      </p:sp>
      <p:sp>
        <p:nvSpPr>
          <p:cNvPr id="26" name="文本占位符 2"/>
          <p:cNvSpPr>
            <a:spLocks noGrp="1"/>
          </p:cNvSpPr>
          <p:nvPr>
            <p:ph type="body" idx="1"/>
          </p:nvPr>
        </p:nvSpPr>
        <p:spPr>
          <a:xfrm>
            <a:off x="831850" y="3346970"/>
            <a:ext cx="10515600" cy="378364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27" name="文本占位符 2"/>
          <p:cNvSpPr>
            <a:spLocks noGrp="1"/>
          </p:cNvSpPr>
          <p:nvPr>
            <p:ph type="body" idx="10"/>
          </p:nvPr>
        </p:nvSpPr>
        <p:spPr>
          <a:xfrm>
            <a:off x="838200" y="4750944"/>
            <a:ext cx="10515600" cy="37836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30" name="文本占位符 2"/>
          <p:cNvSpPr>
            <a:spLocks noGrp="1"/>
          </p:cNvSpPr>
          <p:nvPr>
            <p:ph type="body" idx="11"/>
          </p:nvPr>
        </p:nvSpPr>
        <p:spPr>
          <a:xfrm>
            <a:off x="9810044" y="5985179"/>
            <a:ext cx="1537406" cy="257578"/>
          </a:xfrm>
        </p:spPr>
        <p:txBody>
          <a:bodyPr>
            <a:normAutofit/>
          </a:bodyPr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PingFang SC Thin" panose="020B0400000000000000" charset="-122"/>
                <a:ea typeface="PingFang SC Thin" panose="020B0400000000000000" charset="-122"/>
                <a:cs typeface="PingFang SC Thin" panose="020B0400000000000000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1940"/>
            <a:ext cx="12192000" cy="6857999"/>
          </a:xfrm>
          <a:prstGeom prst="rect">
            <a:avLst/>
          </a:prstGeom>
          <a:solidFill>
            <a:srgbClr val="016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0" name="文本框 9"/>
          <p:cNvSpPr txBox="1"/>
          <p:nvPr userDrawn="1"/>
        </p:nvSpPr>
        <p:spPr>
          <a:xfrm>
            <a:off x="0" y="1671993"/>
            <a:ext cx="12192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8000" b="1" dirty="0">
                <a:solidFill>
                  <a:schemeClr val="bg1">
                    <a:alpha val="10000"/>
                  </a:schemeClr>
                </a:solidFill>
                <a:latin typeface="PingFang SC Semibold" panose="020B0400000000000000" charset="-122"/>
                <a:ea typeface="PingFang SC Semibold" panose="020B0400000000000000" charset="-122"/>
                <a:cs typeface="PingFang SC Semibold" panose="020B0400000000000000" charset="-122"/>
              </a:rPr>
              <a:t>2022</a:t>
            </a:r>
            <a:endParaRPr kumimoji="1" lang="zh-CN" altLang="en-US" sz="18000" b="1" dirty="0">
              <a:solidFill>
                <a:schemeClr val="bg1">
                  <a:alpha val="10000"/>
                </a:schemeClr>
              </a:solidFill>
              <a:latin typeface="PingFang SC Semibold" panose="020B0400000000000000" charset="-122"/>
              <a:ea typeface="PingFang SC Semibold" panose="020B0400000000000000" charset="-122"/>
              <a:cs typeface="PingFang SC Semibold" panose="020B0400000000000000" charset="-122"/>
            </a:endParaRPr>
          </a:p>
        </p:txBody>
      </p:sp>
      <p:pic>
        <p:nvPicPr>
          <p:cNvPr id="4" name="图片 3" descr="1604977745707-mop logo-0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7370" y="311150"/>
            <a:ext cx="1223645" cy="40449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分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3"/>
          <p:cNvSpPr>
            <a:spLocks noGrp="1"/>
          </p:cNvSpPr>
          <p:nvPr>
            <p:ph type="body" sz="half" idx="15"/>
          </p:nvPr>
        </p:nvSpPr>
        <p:spPr>
          <a:xfrm>
            <a:off x="831850" y="514456"/>
            <a:ext cx="10515600" cy="685934"/>
          </a:xfrm>
        </p:spPr>
        <p:txBody>
          <a:bodyPr>
            <a:noAutofit/>
          </a:bodyPr>
          <a:lstStyle>
            <a:lvl1pPr marL="0" indent="0" algn="ctr">
              <a:buNone/>
              <a:defRPr sz="4800">
                <a:solidFill>
                  <a:schemeClr val="bg1">
                    <a:lumMod val="95000"/>
                  </a:scheme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9" name="文本占位符 2"/>
          <p:cNvSpPr>
            <a:spLocks noGrp="1"/>
          </p:cNvSpPr>
          <p:nvPr>
            <p:ph type="body" idx="10"/>
          </p:nvPr>
        </p:nvSpPr>
        <p:spPr>
          <a:xfrm>
            <a:off x="831850" y="664697"/>
            <a:ext cx="10515600" cy="535693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424242"/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5988001" y="1299197"/>
            <a:ext cx="216000" cy="216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0" y="2279670"/>
            <a:ext cx="12192000" cy="3020992"/>
          </a:xfrm>
          <a:prstGeom prst="rect">
            <a:avLst/>
          </a:prstGeom>
          <a:solidFill>
            <a:srgbClr val="016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文本占位符 3"/>
          <p:cNvSpPr>
            <a:spLocks noGrp="1"/>
          </p:cNvSpPr>
          <p:nvPr>
            <p:ph type="body" sz="half" idx="11"/>
          </p:nvPr>
        </p:nvSpPr>
        <p:spPr>
          <a:xfrm>
            <a:off x="8872881" y="4402512"/>
            <a:ext cx="2935967" cy="37651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16" name="文本占位符 3"/>
          <p:cNvSpPr>
            <a:spLocks noGrp="1"/>
          </p:cNvSpPr>
          <p:nvPr>
            <p:ph type="body" sz="half" idx="12"/>
          </p:nvPr>
        </p:nvSpPr>
        <p:spPr>
          <a:xfrm>
            <a:off x="301890" y="4402512"/>
            <a:ext cx="2935967" cy="342289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17" name="文本占位符 3"/>
          <p:cNvSpPr>
            <a:spLocks noGrp="1"/>
          </p:cNvSpPr>
          <p:nvPr>
            <p:ph type="body" sz="half" idx="13"/>
          </p:nvPr>
        </p:nvSpPr>
        <p:spPr>
          <a:xfrm>
            <a:off x="3158887" y="4402512"/>
            <a:ext cx="2935967" cy="37651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18" name="文本占位符 3"/>
          <p:cNvSpPr>
            <a:spLocks noGrp="1"/>
          </p:cNvSpPr>
          <p:nvPr>
            <p:ph type="body" sz="half" idx="14"/>
          </p:nvPr>
        </p:nvSpPr>
        <p:spPr>
          <a:xfrm>
            <a:off x="6015884" y="4402512"/>
            <a:ext cx="2935967" cy="37651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19" name="椭圆 18"/>
          <p:cNvSpPr>
            <a:spLocks noChangeAspect="1"/>
          </p:cNvSpPr>
          <p:nvPr/>
        </p:nvSpPr>
        <p:spPr>
          <a:xfrm>
            <a:off x="1221160" y="3008873"/>
            <a:ext cx="1097428" cy="1097428"/>
          </a:xfrm>
          <a:prstGeom prst="ellipse">
            <a:avLst/>
          </a:prstGeom>
          <a:noFill/>
          <a:ln w="25400">
            <a:solidFill>
              <a:schemeClr val="bg1">
                <a:lumMod val="95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n w="0"/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椭圆 19"/>
          <p:cNvSpPr>
            <a:spLocks noChangeAspect="1"/>
          </p:cNvSpPr>
          <p:nvPr/>
        </p:nvSpPr>
        <p:spPr>
          <a:xfrm>
            <a:off x="4082582" y="3008873"/>
            <a:ext cx="1097428" cy="1097428"/>
          </a:xfrm>
          <a:prstGeom prst="ellipse">
            <a:avLst/>
          </a:prstGeom>
          <a:noFill/>
          <a:ln w="25400">
            <a:solidFill>
              <a:schemeClr val="bg1">
                <a:lumMod val="95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n w="0"/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椭圆 20"/>
          <p:cNvSpPr>
            <a:spLocks noChangeAspect="1"/>
          </p:cNvSpPr>
          <p:nvPr/>
        </p:nvSpPr>
        <p:spPr>
          <a:xfrm>
            <a:off x="6944004" y="3008873"/>
            <a:ext cx="1097428" cy="1097428"/>
          </a:xfrm>
          <a:prstGeom prst="ellipse">
            <a:avLst/>
          </a:prstGeom>
          <a:noFill/>
          <a:ln w="25400">
            <a:solidFill>
              <a:schemeClr val="bg1">
                <a:lumMod val="95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n w="0"/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" name="椭圆 21"/>
          <p:cNvSpPr>
            <a:spLocks noChangeAspect="1"/>
          </p:cNvSpPr>
          <p:nvPr/>
        </p:nvSpPr>
        <p:spPr>
          <a:xfrm>
            <a:off x="9805427" y="3008873"/>
            <a:ext cx="1097428" cy="1097428"/>
          </a:xfrm>
          <a:prstGeom prst="ellipse">
            <a:avLst/>
          </a:prstGeom>
          <a:noFill/>
          <a:ln w="25400">
            <a:solidFill>
              <a:schemeClr val="bg1">
                <a:lumMod val="95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n w="0"/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26" name="直线连接符 25"/>
          <p:cNvCxnSpPr/>
          <p:nvPr/>
        </p:nvCxnSpPr>
        <p:spPr>
          <a:xfrm>
            <a:off x="11741327" y="788013"/>
            <a:ext cx="0" cy="28800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7" name="幻灯片编号占位符 4"/>
          <p:cNvSpPr>
            <a:spLocks noGrp="1"/>
          </p:cNvSpPr>
          <p:nvPr>
            <p:ph type="sldNum" sz="quarter" idx="16"/>
          </p:nvPr>
        </p:nvSpPr>
        <p:spPr>
          <a:xfrm>
            <a:off x="11474626" y="422888"/>
            <a:ext cx="533401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>
                    <a:lumMod val="65000"/>
                  </a:scheme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defRPr>
            </a:lvl1pPr>
          </a:lstStyle>
          <a:p>
            <a:fld id="{9A0C6AAD-D0EF-F447-8771-C25AAE0944B9}" type="slidenum">
              <a:rPr kumimoji="1" lang="zh-CN" altLang="en-US" smtClean="0"/>
            </a:fld>
            <a:endParaRPr kumimoji="1" lang="zh-CN" altLang="en-US" dirty="0"/>
          </a:p>
        </p:txBody>
      </p:sp>
      <p:sp>
        <p:nvSpPr>
          <p:cNvPr id="24" name="矩形 23"/>
          <p:cNvSpPr/>
          <p:nvPr userDrawn="1"/>
        </p:nvSpPr>
        <p:spPr>
          <a:xfrm>
            <a:off x="5988001" y="1299197"/>
            <a:ext cx="216000" cy="216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5" name="矩形 24"/>
          <p:cNvSpPr/>
          <p:nvPr userDrawn="1"/>
        </p:nvSpPr>
        <p:spPr>
          <a:xfrm>
            <a:off x="0" y="2279670"/>
            <a:ext cx="12192000" cy="3020992"/>
          </a:xfrm>
          <a:prstGeom prst="rect">
            <a:avLst/>
          </a:prstGeom>
          <a:solidFill>
            <a:srgbClr val="016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8" name="椭圆 27"/>
          <p:cNvSpPr>
            <a:spLocks noChangeAspect="1"/>
          </p:cNvSpPr>
          <p:nvPr userDrawn="1"/>
        </p:nvSpPr>
        <p:spPr>
          <a:xfrm>
            <a:off x="1221160" y="3008873"/>
            <a:ext cx="1097428" cy="1097428"/>
          </a:xfrm>
          <a:prstGeom prst="ellipse">
            <a:avLst/>
          </a:prstGeom>
          <a:noFill/>
          <a:ln w="25400">
            <a:solidFill>
              <a:schemeClr val="bg1">
                <a:lumMod val="95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n w="0"/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9" name="椭圆 28"/>
          <p:cNvSpPr>
            <a:spLocks noChangeAspect="1"/>
          </p:cNvSpPr>
          <p:nvPr userDrawn="1"/>
        </p:nvSpPr>
        <p:spPr>
          <a:xfrm>
            <a:off x="4082582" y="3008873"/>
            <a:ext cx="1097428" cy="1097428"/>
          </a:xfrm>
          <a:prstGeom prst="ellipse">
            <a:avLst/>
          </a:prstGeom>
          <a:noFill/>
          <a:ln w="25400">
            <a:solidFill>
              <a:schemeClr val="bg1">
                <a:lumMod val="95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n w="0"/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0" name="椭圆 29"/>
          <p:cNvSpPr>
            <a:spLocks noChangeAspect="1"/>
          </p:cNvSpPr>
          <p:nvPr userDrawn="1"/>
        </p:nvSpPr>
        <p:spPr>
          <a:xfrm>
            <a:off x="6944004" y="3008873"/>
            <a:ext cx="1097428" cy="1097428"/>
          </a:xfrm>
          <a:prstGeom prst="ellipse">
            <a:avLst/>
          </a:prstGeom>
          <a:noFill/>
          <a:ln w="25400">
            <a:solidFill>
              <a:schemeClr val="bg1">
                <a:lumMod val="95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n w="0"/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1" name="椭圆 30"/>
          <p:cNvSpPr>
            <a:spLocks noChangeAspect="1"/>
          </p:cNvSpPr>
          <p:nvPr userDrawn="1"/>
        </p:nvSpPr>
        <p:spPr>
          <a:xfrm>
            <a:off x="9805427" y="3008873"/>
            <a:ext cx="1097428" cy="1097428"/>
          </a:xfrm>
          <a:prstGeom prst="ellipse">
            <a:avLst/>
          </a:prstGeom>
          <a:noFill/>
          <a:ln w="25400">
            <a:solidFill>
              <a:schemeClr val="bg1">
                <a:lumMod val="95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n w="0"/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32" name="直线连接符 31"/>
          <p:cNvCxnSpPr/>
          <p:nvPr userDrawn="1"/>
        </p:nvCxnSpPr>
        <p:spPr>
          <a:xfrm>
            <a:off x="11741327" y="788013"/>
            <a:ext cx="0" cy="28800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规划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6809773" y="0"/>
            <a:ext cx="5382227" cy="6858002"/>
          </a:xfrm>
          <a:prstGeom prst="rect">
            <a:avLst/>
          </a:prstGeom>
          <a:solidFill>
            <a:srgbClr val="016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78284" y="937251"/>
            <a:ext cx="3932237" cy="402336"/>
          </a:xfrm>
        </p:spPr>
        <p:txBody>
          <a:bodyPr anchor="b">
            <a:normAutofit/>
          </a:bodyPr>
          <a:lstStyle>
            <a:lvl1pPr>
              <a:defRPr sz="1800">
                <a:solidFill>
                  <a:srgbClr val="424242"/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defRPr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78284" y="1413479"/>
            <a:ext cx="3932237" cy="842041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rgbClr val="797979"/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>
            <a:alphaModFix amt="10000"/>
          </a:blip>
          <a:srcRect b="15418"/>
          <a:stretch>
            <a:fillRect/>
          </a:stretch>
        </p:blipFill>
        <p:spPr>
          <a:xfrm>
            <a:off x="6809773" y="2"/>
            <a:ext cx="5405377" cy="6858000"/>
          </a:xfrm>
          <a:prstGeom prst="rect">
            <a:avLst/>
          </a:prstGeom>
        </p:spPr>
      </p:pic>
      <p:sp>
        <p:nvSpPr>
          <p:cNvPr id="20" name="文本占位符 3"/>
          <p:cNvSpPr>
            <a:spLocks noGrp="1"/>
          </p:cNvSpPr>
          <p:nvPr>
            <p:ph type="body" sz="half" idx="10"/>
          </p:nvPr>
        </p:nvSpPr>
        <p:spPr>
          <a:xfrm>
            <a:off x="2378284" y="3132551"/>
            <a:ext cx="3932237" cy="842041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rgbClr val="797979"/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23" name="文本占位符 3"/>
          <p:cNvSpPr>
            <a:spLocks noGrp="1"/>
          </p:cNvSpPr>
          <p:nvPr>
            <p:ph type="body" sz="half" idx="11"/>
          </p:nvPr>
        </p:nvSpPr>
        <p:spPr>
          <a:xfrm>
            <a:off x="2378284" y="4888199"/>
            <a:ext cx="3932237" cy="842041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rgbClr val="797979"/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25" name="文本占位符 3"/>
          <p:cNvSpPr>
            <a:spLocks noGrp="1"/>
          </p:cNvSpPr>
          <p:nvPr>
            <p:ph type="body" sz="half" idx="12"/>
          </p:nvPr>
        </p:nvSpPr>
        <p:spPr>
          <a:xfrm>
            <a:off x="2378284" y="2705832"/>
            <a:ext cx="3932237" cy="365760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rgbClr val="424242"/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26" name="文本占位符 3"/>
          <p:cNvSpPr>
            <a:spLocks noGrp="1"/>
          </p:cNvSpPr>
          <p:nvPr>
            <p:ph type="body" sz="half" idx="13"/>
          </p:nvPr>
        </p:nvSpPr>
        <p:spPr>
          <a:xfrm>
            <a:off x="2378284" y="4461479"/>
            <a:ext cx="3932237" cy="365760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rgbClr val="424242"/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cxnSp>
        <p:nvCxnSpPr>
          <p:cNvPr id="12" name="直线连接符 11"/>
          <p:cNvCxnSpPr/>
          <p:nvPr/>
        </p:nvCxnSpPr>
        <p:spPr>
          <a:xfrm>
            <a:off x="11741326" y="788013"/>
            <a:ext cx="0" cy="288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幻灯片编号占位符 4"/>
          <p:cNvSpPr>
            <a:spLocks noGrp="1"/>
          </p:cNvSpPr>
          <p:nvPr>
            <p:ph type="sldNum" sz="quarter" idx="14"/>
          </p:nvPr>
        </p:nvSpPr>
        <p:spPr>
          <a:xfrm>
            <a:off x="11474626" y="422888"/>
            <a:ext cx="533401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/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defRPr>
            </a:lvl1pPr>
          </a:lstStyle>
          <a:p>
            <a:fld id="{9A0C6AAD-D0EF-F447-8771-C25AAE0944B9}" type="slidenum">
              <a:rPr kumimoji="1" lang="zh-CN" altLang="en-US" smtClean="0"/>
            </a:fld>
            <a:endParaRPr kumimoji="1" lang="zh-CN" altLang="en-US" dirty="0"/>
          </a:p>
        </p:txBody>
      </p:sp>
      <p:sp>
        <p:nvSpPr>
          <p:cNvPr id="14" name="矩形 13"/>
          <p:cNvSpPr/>
          <p:nvPr userDrawn="1"/>
        </p:nvSpPr>
        <p:spPr>
          <a:xfrm>
            <a:off x="6809773" y="0"/>
            <a:ext cx="5382227" cy="6858002"/>
          </a:xfrm>
          <a:prstGeom prst="rect">
            <a:avLst/>
          </a:prstGeom>
          <a:solidFill>
            <a:srgbClr val="016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16" name="直线连接符 15"/>
          <p:cNvCxnSpPr/>
          <p:nvPr userDrawn="1"/>
        </p:nvCxnSpPr>
        <p:spPr>
          <a:xfrm>
            <a:off x="11741326" y="788013"/>
            <a:ext cx="0" cy="288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47915"/>
          <a:stretch>
            <a:fillRect/>
          </a:stretch>
        </p:blipFill>
        <p:spPr>
          <a:xfrm>
            <a:off x="6821875" y="-22751"/>
            <a:ext cx="5358021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展望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6231109" y="0"/>
            <a:ext cx="2608892" cy="6858002"/>
          </a:xfrm>
          <a:prstGeom prst="rect">
            <a:avLst/>
          </a:prstGeom>
          <a:solidFill>
            <a:srgbClr val="016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椭圆 7"/>
          <p:cNvSpPr>
            <a:spLocks noChangeAspect="1"/>
          </p:cNvSpPr>
          <p:nvPr/>
        </p:nvSpPr>
        <p:spPr>
          <a:xfrm>
            <a:off x="1190717" y="1517514"/>
            <a:ext cx="1260000" cy="1260000"/>
          </a:xfrm>
          <a:prstGeom prst="ellipse">
            <a:avLst/>
          </a:prstGeom>
          <a:noFill/>
          <a:ln w="63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椭圆 8"/>
          <p:cNvSpPr>
            <a:spLocks noChangeAspect="1"/>
          </p:cNvSpPr>
          <p:nvPr/>
        </p:nvSpPr>
        <p:spPr>
          <a:xfrm>
            <a:off x="6905555" y="1507197"/>
            <a:ext cx="1260000" cy="1260000"/>
          </a:xfrm>
          <a:prstGeom prst="ellipse">
            <a:avLst/>
          </a:prstGeom>
          <a:noFill/>
          <a:ln w="63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椭圆 9"/>
          <p:cNvSpPr>
            <a:spLocks noChangeAspect="1"/>
          </p:cNvSpPr>
          <p:nvPr/>
        </p:nvSpPr>
        <p:spPr>
          <a:xfrm>
            <a:off x="4048136" y="1517514"/>
            <a:ext cx="1260000" cy="1260000"/>
          </a:xfrm>
          <a:prstGeom prst="ellipse">
            <a:avLst/>
          </a:prstGeom>
          <a:noFill/>
          <a:ln w="63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椭圆 10"/>
          <p:cNvSpPr>
            <a:spLocks noChangeAspect="1"/>
          </p:cNvSpPr>
          <p:nvPr/>
        </p:nvSpPr>
        <p:spPr>
          <a:xfrm>
            <a:off x="9762974" y="1507197"/>
            <a:ext cx="1260000" cy="1260000"/>
          </a:xfrm>
          <a:prstGeom prst="ellipse">
            <a:avLst/>
          </a:prstGeom>
          <a:noFill/>
          <a:ln w="63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文本占位符 3"/>
          <p:cNvSpPr>
            <a:spLocks noGrp="1"/>
          </p:cNvSpPr>
          <p:nvPr>
            <p:ph type="body" sz="half" idx="13"/>
          </p:nvPr>
        </p:nvSpPr>
        <p:spPr>
          <a:xfrm>
            <a:off x="336518" y="3232129"/>
            <a:ext cx="2968397" cy="267524"/>
          </a:xfrm>
        </p:spPr>
        <p:txBody>
          <a:bodyPr>
            <a:noAutofit/>
          </a:bodyPr>
          <a:lstStyle>
            <a:lvl1pPr marL="0" indent="0" algn="ctr">
              <a:buNone/>
              <a:defRPr sz="1800" b="0" i="0">
                <a:solidFill>
                  <a:srgbClr val="424242"/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15" name="文本占位符 3"/>
          <p:cNvSpPr>
            <a:spLocks noGrp="1"/>
          </p:cNvSpPr>
          <p:nvPr>
            <p:ph type="body" sz="half" idx="14"/>
          </p:nvPr>
        </p:nvSpPr>
        <p:spPr>
          <a:xfrm>
            <a:off x="794406" y="3783930"/>
            <a:ext cx="2052622" cy="1312325"/>
          </a:xfrm>
        </p:spPr>
        <p:txBody>
          <a:bodyPr>
            <a:noAutofit/>
          </a:bodyPr>
          <a:lstStyle>
            <a:lvl1pPr marL="0" indent="0" algn="ctr">
              <a:buNone/>
              <a:defRPr sz="1400" b="0" i="0">
                <a:solidFill>
                  <a:srgbClr val="797979"/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16" name="文本占位符 3"/>
          <p:cNvSpPr>
            <a:spLocks noGrp="1"/>
          </p:cNvSpPr>
          <p:nvPr>
            <p:ph type="body" sz="half" idx="15"/>
          </p:nvPr>
        </p:nvSpPr>
        <p:spPr>
          <a:xfrm>
            <a:off x="3213944" y="3232129"/>
            <a:ext cx="2968397" cy="267524"/>
          </a:xfrm>
        </p:spPr>
        <p:txBody>
          <a:bodyPr>
            <a:noAutofit/>
          </a:bodyPr>
          <a:lstStyle>
            <a:lvl1pPr marL="0" indent="0" algn="ctr">
              <a:buNone/>
              <a:defRPr sz="1800" b="0" i="0">
                <a:solidFill>
                  <a:srgbClr val="424242"/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17" name="文本占位符 3"/>
          <p:cNvSpPr>
            <a:spLocks noGrp="1"/>
          </p:cNvSpPr>
          <p:nvPr>
            <p:ph type="body" sz="half" idx="16"/>
          </p:nvPr>
        </p:nvSpPr>
        <p:spPr>
          <a:xfrm>
            <a:off x="3671832" y="3783930"/>
            <a:ext cx="2052622" cy="1312325"/>
          </a:xfrm>
        </p:spPr>
        <p:txBody>
          <a:bodyPr>
            <a:noAutofit/>
          </a:bodyPr>
          <a:lstStyle>
            <a:lvl1pPr marL="0" indent="0" algn="ctr">
              <a:buNone/>
              <a:defRPr sz="1400" b="0" i="0">
                <a:solidFill>
                  <a:srgbClr val="797979"/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18" name="文本占位符 3"/>
          <p:cNvSpPr>
            <a:spLocks noGrp="1"/>
          </p:cNvSpPr>
          <p:nvPr>
            <p:ph type="body" sz="half" idx="17"/>
          </p:nvPr>
        </p:nvSpPr>
        <p:spPr>
          <a:xfrm>
            <a:off x="6091370" y="3232129"/>
            <a:ext cx="2968397" cy="267524"/>
          </a:xfrm>
        </p:spPr>
        <p:txBody>
          <a:bodyPr>
            <a:noAutofit/>
          </a:bodyPr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19" name="文本占位符 3"/>
          <p:cNvSpPr>
            <a:spLocks noGrp="1"/>
          </p:cNvSpPr>
          <p:nvPr>
            <p:ph type="body" sz="half" idx="18"/>
          </p:nvPr>
        </p:nvSpPr>
        <p:spPr>
          <a:xfrm>
            <a:off x="6488184" y="3783930"/>
            <a:ext cx="2052622" cy="1312325"/>
          </a:xfrm>
        </p:spPr>
        <p:txBody>
          <a:bodyPr>
            <a:no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25" name="文本占位符 3"/>
          <p:cNvSpPr>
            <a:spLocks noGrp="1"/>
          </p:cNvSpPr>
          <p:nvPr>
            <p:ph type="body" sz="half" idx="19"/>
          </p:nvPr>
        </p:nvSpPr>
        <p:spPr>
          <a:xfrm>
            <a:off x="8913153" y="3232129"/>
            <a:ext cx="2968397" cy="267524"/>
          </a:xfrm>
        </p:spPr>
        <p:txBody>
          <a:bodyPr>
            <a:noAutofit/>
          </a:bodyPr>
          <a:lstStyle>
            <a:lvl1pPr marL="0" indent="0" algn="ctr">
              <a:buNone/>
              <a:defRPr sz="1800" b="0" i="0">
                <a:solidFill>
                  <a:srgbClr val="424242"/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26" name="文本占位符 3"/>
          <p:cNvSpPr>
            <a:spLocks noGrp="1"/>
          </p:cNvSpPr>
          <p:nvPr>
            <p:ph type="body" sz="half" idx="20"/>
          </p:nvPr>
        </p:nvSpPr>
        <p:spPr>
          <a:xfrm>
            <a:off x="9309967" y="3783930"/>
            <a:ext cx="2052622" cy="1312325"/>
          </a:xfrm>
        </p:spPr>
        <p:txBody>
          <a:bodyPr>
            <a:noAutofit/>
          </a:bodyPr>
          <a:lstStyle>
            <a:lvl1pPr marL="0" indent="0" algn="ctr">
              <a:buNone/>
              <a:defRPr sz="1400" b="0" i="0">
                <a:solidFill>
                  <a:srgbClr val="797979"/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2174488" y="2252546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endParaRPr kumimoji="1" lang="zh-CN" altLang="en-US" sz="1600" dirty="0">
              <a:solidFill>
                <a:schemeClr val="bg1">
                  <a:lumMod val="95000"/>
                </a:schemeClr>
              </a:solidFill>
              <a:latin typeface="PingFang SC" panose="020B0400000000000000" charset="-122"/>
              <a:ea typeface="PingFang SC" panose="020B0400000000000000" charset="-122"/>
              <a:cs typeface="PingFang SC" panose="020B0400000000000000" charset="-122"/>
            </a:endParaRPr>
          </a:p>
        </p:txBody>
      </p:sp>
      <p:cxnSp>
        <p:nvCxnSpPr>
          <p:cNvPr id="20" name="直线连接符 19"/>
          <p:cNvCxnSpPr/>
          <p:nvPr/>
        </p:nvCxnSpPr>
        <p:spPr>
          <a:xfrm>
            <a:off x="11741327" y="788013"/>
            <a:ext cx="0" cy="28800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3" name="幻灯片编号占位符 4"/>
          <p:cNvSpPr>
            <a:spLocks noGrp="1"/>
          </p:cNvSpPr>
          <p:nvPr>
            <p:ph type="sldNum" sz="quarter" idx="21"/>
          </p:nvPr>
        </p:nvSpPr>
        <p:spPr>
          <a:xfrm>
            <a:off x="11474626" y="422888"/>
            <a:ext cx="533401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>
                    <a:lumMod val="65000"/>
                  </a:scheme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defRPr>
            </a:lvl1pPr>
          </a:lstStyle>
          <a:p>
            <a:fld id="{9A0C6AAD-D0EF-F447-8771-C25AAE0944B9}" type="slidenum">
              <a:rPr kumimoji="1" lang="zh-CN" altLang="en-US" smtClean="0"/>
            </a:fld>
            <a:endParaRPr kumimoji="1" lang="zh-CN" altLang="en-US" dirty="0"/>
          </a:p>
        </p:txBody>
      </p:sp>
      <p:sp>
        <p:nvSpPr>
          <p:cNvPr id="21" name="矩形 20"/>
          <p:cNvSpPr/>
          <p:nvPr userDrawn="1"/>
        </p:nvSpPr>
        <p:spPr>
          <a:xfrm>
            <a:off x="6231109" y="0"/>
            <a:ext cx="2608892" cy="6858002"/>
          </a:xfrm>
          <a:prstGeom prst="rect">
            <a:avLst/>
          </a:prstGeom>
          <a:solidFill>
            <a:srgbClr val="016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2" name="椭圆 21"/>
          <p:cNvSpPr>
            <a:spLocks noChangeAspect="1"/>
          </p:cNvSpPr>
          <p:nvPr userDrawn="1"/>
        </p:nvSpPr>
        <p:spPr>
          <a:xfrm>
            <a:off x="1190717" y="1517514"/>
            <a:ext cx="1260000" cy="1260000"/>
          </a:xfrm>
          <a:prstGeom prst="ellipse">
            <a:avLst/>
          </a:prstGeom>
          <a:noFill/>
          <a:ln w="63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4" name="椭圆 23"/>
          <p:cNvSpPr>
            <a:spLocks noChangeAspect="1"/>
          </p:cNvSpPr>
          <p:nvPr userDrawn="1"/>
        </p:nvSpPr>
        <p:spPr>
          <a:xfrm>
            <a:off x="6905555" y="1507197"/>
            <a:ext cx="1260000" cy="1260000"/>
          </a:xfrm>
          <a:prstGeom prst="ellipse">
            <a:avLst/>
          </a:prstGeom>
          <a:noFill/>
          <a:ln w="63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7" name="椭圆 26"/>
          <p:cNvSpPr>
            <a:spLocks noChangeAspect="1"/>
          </p:cNvSpPr>
          <p:nvPr userDrawn="1"/>
        </p:nvSpPr>
        <p:spPr>
          <a:xfrm>
            <a:off x="4048136" y="1517514"/>
            <a:ext cx="1260000" cy="1260000"/>
          </a:xfrm>
          <a:prstGeom prst="ellipse">
            <a:avLst/>
          </a:prstGeom>
          <a:noFill/>
          <a:ln w="63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8" name="椭圆 27"/>
          <p:cNvSpPr>
            <a:spLocks noChangeAspect="1"/>
          </p:cNvSpPr>
          <p:nvPr userDrawn="1"/>
        </p:nvSpPr>
        <p:spPr>
          <a:xfrm>
            <a:off x="9762974" y="1507197"/>
            <a:ext cx="1260000" cy="1260000"/>
          </a:xfrm>
          <a:prstGeom prst="ellipse">
            <a:avLst/>
          </a:prstGeom>
          <a:noFill/>
          <a:ln w="63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9" name="文本框 28"/>
          <p:cNvSpPr txBox="1"/>
          <p:nvPr userDrawn="1"/>
        </p:nvSpPr>
        <p:spPr>
          <a:xfrm>
            <a:off x="2174488" y="2252546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endParaRPr kumimoji="1" lang="zh-CN" altLang="en-US" sz="1600" dirty="0">
              <a:solidFill>
                <a:schemeClr val="bg1">
                  <a:lumMod val="95000"/>
                </a:schemeClr>
              </a:solidFill>
              <a:latin typeface="PingFang SC" panose="020B0400000000000000" charset="-122"/>
              <a:ea typeface="PingFang SC" panose="020B0400000000000000" charset="-122"/>
              <a:cs typeface="PingFang SC" panose="020B0400000000000000" charset="-122"/>
            </a:endParaRPr>
          </a:p>
        </p:txBody>
      </p:sp>
      <p:cxnSp>
        <p:nvCxnSpPr>
          <p:cNvPr id="30" name="直线连接符 29"/>
          <p:cNvCxnSpPr/>
          <p:nvPr userDrawn="1"/>
        </p:nvCxnSpPr>
        <p:spPr>
          <a:xfrm>
            <a:off x="11741327" y="788013"/>
            <a:ext cx="0" cy="28800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总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0"/>
            <a:ext cx="12191999" cy="2620440"/>
          </a:xfrm>
          <a:prstGeom prst="rect">
            <a:avLst/>
          </a:prstGeom>
          <a:solidFill>
            <a:srgbClr val="016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4"/>
          <a:stretch>
            <a:fillRect/>
          </a:stretch>
        </p:blipFill>
        <p:spPr>
          <a:xfrm>
            <a:off x="0" y="-16313"/>
            <a:ext cx="13558838" cy="2636753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1115027" y="1632029"/>
            <a:ext cx="9961946" cy="417846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100" dist="25400" dir="5400000" algn="ctr" rotWithShape="0">
              <a:schemeClr val="bg1">
                <a:lumMod val="8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文本占位符 3"/>
          <p:cNvSpPr>
            <a:spLocks noGrp="1"/>
          </p:cNvSpPr>
          <p:nvPr>
            <p:ph type="body" sz="half" idx="13"/>
          </p:nvPr>
        </p:nvSpPr>
        <p:spPr>
          <a:xfrm>
            <a:off x="1396290" y="2085256"/>
            <a:ext cx="9379739" cy="267524"/>
          </a:xfrm>
        </p:spPr>
        <p:txBody>
          <a:bodyPr>
            <a:noAutofit/>
          </a:bodyPr>
          <a:lstStyle>
            <a:lvl1pPr marL="0" indent="0" algn="l">
              <a:buNone/>
              <a:defRPr sz="1800" b="0" i="0">
                <a:solidFill>
                  <a:srgbClr val="424242"/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12" name="文本占位符 3"/>
          <p:cNvSpPr>
            <a:spLocks noGrp="1"/>
          </p:cNvSpPr>
          <p:nvPr>
            <p:ph type="body" sz="half" idx="14"/>
          </p:nvPr>
        </p:nvSpPr>
        <p:spPr>
          <a:xfrm>
            <a:off x="1396479" y="2715016"/>
            <a:ext cx="9379549" cy="2558733"/>
          </a:xfrm>
        </p:spPr>
        <p:txBody>
          <a:bodyPr>
            <a:noAutofit/>
          </a:bodyPr>
          <a:lstStyle>
            <a:lvl1pPr marL="0" indent="0" algn="l">
              <a:buNone/>
              <a:defRPr sz="1400" b="0" i="0">
                <a:solidFill>
                  <a:srgbClr val="797979"/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15" name="文本占位符 2"/>
          <p:cNvSpPr>
            <a:spLocks noGrp="1"/>
          </p:cNvSpPr>
          <p:nvPr>
            <p:ph type="body" idx="15"/>
          </p:nvPr>
        </p:nvSpPr>
        <p:spPr>
          <a:xfrm>
            <a:off x="838200" y="589768"/>
            <a:ext cx="10515601" cy="625147"/>
          </a:xfrm>
        </p:spPr>
        <p:txBody>
          <a:bodyPr>
            <a:noAutofit/>
          </a:bodyPr>
          <a:lstStyle>
            <a:lvl1pPr marL="0" indent="0" algn="ctr">
              <a:buNone/>
              <a:defRPr sz="4800" b="1">
                <a:solidFill>
                  <a:schemeClr val="bg1">
                    <a:alpha val="10000"/>
                  </a:scheme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16" name="文本占位符 2"/>
          <p:cNvSpPr>
            <a:spLocks noGrp="1"/>
          </p:cNvSpPr>
          <p:nvPr>
            <p:ph type="body" idx="10"/>
          </p:nvPr>
        </p:nvSpPr>
        <p:spPr>
          <a:xfrm>
            <a:off x="838200" y="753597"/>
            <a:ext cx="10515600" cy="535693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cxnSp>
        <p:nvCxnSpPr>
          <p:cNvPr id="13" name="直线连接符 12"/>
          <p:cNvCxnSpPr/>
          <p:nvPr/>
        </p:nvCxnSpPr>
        <p:spPr>
          <a:xfrm>
            <a:off x="11741326" y="788013"/>
            <a:ext cx="0" cy="288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幻灯片编号占位符 4"/>
          <p:cNvSpPr>
            <a:spLocks noGrp="1"/>
          </p:cNvSpPr>
          <p:nvPr>
            <p:ph type="sldNum" sz="quarter" idx="16"/>
          </p:nvPr>
        </p:nvSpPr>
        <p:spPr>
          <a:xfrm>
            <a:off x="11474626" y="422888"/>
            <a:ext cx="533401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/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defRPr>
            </a:lvl1pPr>
          </a:lstStyle>
          <a:p>
            <a:fld id="{9A0C6AAD-D0EF-F447-8771-C25AAE0944B9}" type="slidenum">
              <a:rPr kumimoji="1" lang="zh-CN" altLang="en-US" smtClean="0"/>
            </a:fld>
            <a:endParaRPr kumimoji="1" lang="zh-CN" altLang="en-US" dirty="0"/>
          </a:p>
        </p:txBody>
      </p:sp>
      <p:sp>
        <p:nvSpPr>
          <p:cNvPr id="17" name="矩形 16"/>
          <p:cNvSpPr/>
          <p:nvPr userDrawn="1"/>
        </p:nvSpPr>
        <p:spPr>
          <a:xfrm>
            <a:off x="0" y="0"/>
            <a:ext cx="12191999" cy="2620440"/>
          </a:xfrm>
          <a:prstGeom prst="rect">
            <a:avLst/>
          </a:prstGeom>
          <a:solidFill>
            <a:srgbClr val="016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8" name="图片 17"/>
          <p:cNvPicPr>
            <a:picLocks noChangeAspect="1"/>
          </p:cNvPicPr>
          <p:nvPr userDrawn="1"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4"/>
          <a:stretch>
            <a:fillRect/>
          </a:stretch>
        </p:blipFill>
        <p:spPr>
          <a:xfrm>
            <a:off x="0" y="-16313"/>
            <a:ext cx="13558838" cy="2636753"/>
          </a:xfrm>
          <a:prstGeom prst="rect">
            <a:avLst/>
          </a:prstGeom>
        </p:spPr>
      </p:pic>
      <p:sp>
        <p:nvSpPr>
          <p:cNvPr id="19" name="矩形 18"/>
          <p:cNvSpPr/>
          <p:nvPr userDrawn="1"/>
        </p:nvSpPr>
        <p:spPr>
          <a:xfrm>
            <a:off x="1115027" y="1632029"/>
            <a:ext cx="9961946" cy="417846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100" dist="25400" dir="5400000" algn="ctr" rotWithShape="0">
              <a:schemeClr val="bg1">
                <a:lumMod val="8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20" name="直线连接符 19"/>
          <p:cNvCxnSpPr/>
          <p:nvPr userDrawn="1"/>
        </p:nvCxnSpPr>
        <p:spPr>
          <a:xfrm>
            <a:off x="11741326" y="788013"/>
            <a:ext cx="0" cy="288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结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线连接符 8"/>
          <p:cNvCxnSpPr/>
          <p:nvPr/>
        </p:nvCxnSpPr>
        <p:spPr>
          <a:xfrm>
            <a:off x="5877026" y="3886771"/>
            <a:ext cx="0" cy="576000"/>
          </a:xfrm>
          <a:prstGeom prst="line">
            <a:avLst/>
          </a:prstGeom>
          <a:ln w="254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椭圆 12"/>
          <p:cNvSpPr>
            <a:spLocks noChangeAspect="1"/>
          </p:cNvSpPr>
          <p:nvPr/>
        </p:nvSpPr>
        <p:spPr>
          <a:xfrm>
            <a:off x="5824984" y="1861641"/>
            <a:ext cx="72000" cy="7200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椭圆 13"/>
          <p:cNvSpPr>
            <a:spLocks noChangeAspect="1"/>
          </p:cNvSpPr>
          <p:nvPr/>
        </p:nvSpPr>
        <p:spPr>
          <a:xfrm>
            <a:off x="5824984" y="1391838"/>
            <a:ext cx="72000" cy="7200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5630779" y="2383462"/>
            <a:ext cx="6336632" cy="4658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kumimoji="1" lang="en-US" altLang="zh-CN" sz="3600" dirty="0">
                <a:solidFill>
                  <a:srgbClr val="0163FF"/>
                </a:solidFill>
                <a:latin typeface="PingFang SC Medium" panose="020B0400000000000000" charset="-122"/>
                <a:ea typeface="PingFang SC Medium" panose="020B0400000000000000" charset="-122"/>
                <a:cs typeface="PingFang SC Medium" panose="020B0400000000000000" charset="-122"/>
              </a:rPr>
              <a:t>THANK</a:t>
            </a:r>
            <a:r>
              <a:rPr kumimoji="1" lang="zh-CN" altLang="en-US" sz="3600" dirty="0">
                <a:solidFill>
                  <a:srgbClr val="0163FF"/>
                </a:solidFill>
                <a:latin typeface="PingFang SC Medium" panose="020B0400000000000000" charset="-122"/>
                <a:ea typeface="PingFang SC Medium" panose="020B0400000000000000" charset="-122"/>
                <a:cs typeface="PingFang SC Medium" panose="020B0400000000000000" charset="-122"/>
              </a:rPr>
              <a:t> </a:t>
            </a:r>
            <a:r>
              <a:rPr kumimoji="1" lang="en-US" altLang="zh-CN" sz="3600" dirty="0">
                <a:solidFill>
                  <a:srgbClr val="0163FF"/>
                </a:solidFill>
                <a:latin typeface="PingFang SC Medium" panose="020B0400000000000000" charset="-122"/>
                <a:ea typeface="PingFang SC Medium" panose="020B0400000000000000" charset="-122"/>
                <a:cs typeface="PingFang SC Medium" panose="020B0400000000000000" charset="-122"/>
              </a:rPr>
              <a:t>YOU</a:t>
            </a:r>
            <a:r>
              <a:rPr kumimoji="1" lang="zh-CN" altLang="en-US" sz="3600" dirty="0">
                <a:solidFill>
                  <a:srgbClr val="0163FF"/>
                </a:solidFill>
                <a:latin typeface="PingFang SC Medium" panose="020B0400000000000000" charset="-122"/>
                <a:ea typeface="PingFang SC Medium" panose="020B0400000000000000" charset="-122"/>
                <a:cs typeface="PingFang SC Medium" panose="020B0400000000000000" charset="-122"/>
              </a:rPr>
              <a:t>！</a:t>
            </a:r>
            <a:endParaRPr kumimoji="1" lang="zh-CN" altLang="en-US" sz="3600" dirty="0">
              <a:solidFill>
                <a:schemeClr val="tx1">
                  <a:lumMod val="65000"/>
                  <a:lumOff val="35000"/>
                </a:schemeClr>
              </a:solidFill>
              <a:latin typeface="PingFang SC Light" panose="020B0400000000000000" charset="-122"/>
              <a:ea typeface="PingFang SC Light" panose="020B0400000000000000" charset="-122"/>
              <a:cs typeface="PingFang SC Light" panose="020B0400000000000000" charset="-122"/>
            </a:endParaRPr>
          </a:p>
        </p:txBody>
      </p:sp>
      <p:sp>
        <p:nvSpPr>
          <p:cNvPr id="7" name="文本占位符 3"/>
          <p:cNvSpPr>
            <a:spLocks noGrp="1"/>
          </p:cNvSpPr>
          <p:nvPr>
            <p:ph type="body" sz="half" idx="16"/>
          </p:nvPr>
        </p:nvSpPr>
        <p:spPr>
          <a:xfrm>
            <a:off x="5739193" y="3110522"/>
            <a:ext cx="5101527" cy="478987"/>
          </a:xfrm>
        </p:spPr>
        <p:txBody>
          <a:bodyPr>
            <a:noAutofit/>
          </a:bodyPr>
          <a:lstStyle>
            <a:lvl1pPr marL="0" indent="0" algn="l">
              <a:buNone/>
              <a:defRPr sz="3200" b="0" i="0">
                <a:solidFill>
                  <a:schemeClr val="tx1">
                    <a:lumMod val="65000"/>
                    <a:lumOff val="35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cxnSp>
        <p:nvCxnSpPr>
          <p:cNvPr id="8" name="直线连接符 7"/>
          <p:cNvCxnSpPr/>
          <p:nvPr userDrawn="1"/>
        </p:nvCxnSpPr>
        <p:spPr>
          <a:xfrm>
            <a:off x="5877026" y="3886771"/>
            <a:ext cx="0" cy="576000"/>
          </a:xfrm>
          <a:prstGeom prst="line">
            <a:avLst/>
          </a:prstGeom>
          <a:ln w="254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椭圆 9"/>
          <p:cNvSpPr>
            <a:spLocks noChangeAspect="1"/>
          </p:cNvSpPr>
          <p:nvPr userDrawn="1"/>
        </p:nvSpPr>
        <p:spPr>
          <a:xfrm>
            <a:off x="5824984" y="1861641"/>
            <a:ext cx="72000" cy="7200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椭圆 10"/>
          <p:cNvSpPr>
            <a:spLocks noChangeAspect="1"/>
          </p:cNvSpPr>
          <p:nvPr userDrawn="1"/>
        </p:nvSpPr>
        <p:spPr>
          <a:xfrm>
            <a:off x="5824984" y="1391838"/>
            <a:ext cx="72000" cy="7200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标题 1"/>
          <p:cNvSpPr txBox="1"/>
          <p:nvPr userDrawn="1"/>
        </p:nvSpPr>
        <p:spPr>
          <a:xfrm>
            <a:off x="5630779" y="2383462"/>
            <a:ext cx="6336632" cy="4658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kumimoji="1" lang="en-US" altLang="zh-CN" sz="3600" dirty="0">
                <a:solidFill>
                  <a:srgbClr val="0163FF"/>
                </a:solidFill>
                <a:latin typeface="PingFang SC Medium" panose="020B0400000000000000" charset="-122"/>
                <a:ea typeface="PingFang SC Medium" panose="020B0400000000000000" charset="-122"/>
                <a:cs typeface="PingFang SC Medium" panose="020B0400000000000000" charset="-122"/>
              </a:rPr>
              <a:t>THANK</a:t>
            </a:r>
            <a:r>
              <a:rPr kumimoji="1" lang="zh-CN" altLang="en-US" sz="3600" dirty="0">
                <a:solidFill>
                  <a:srgbClr val="0163FF"/>
                </a:solidFill>
                <a:latin typeface="PingFang SC Medium" panose="020B0400000000000000" charset="-122"/>
                <a:ea typeface="PingFang SC Medium" panose="020B0400000000000000" charset="-122"/>
                <a:cs typeface="PingFang SC Medium" panose="020B0400000000000000" charset="-122"/>
              </a:rPr>
              <a:t> </a:t>
            </a:r>
            <a:r>
              <a:rPr kumimoji="1" lang="en-US" altLang="zh-CN" sz="3600" dirty="0">
                <a:solidFill>
                  <a:srgbClr val="0163FF"/>
                </a:solidFill>
                <a:latin typeface="PingFang SC Medium" panose="020B0400000000000000" charset="-122"/>
                <a:ea typeface="PingFang SC Medium" panose="020B0400000000000000" charset="-122"/>
                <a:cs typeface="PingFang SC Medium" panose="020B0400000000000000" charset="-122"/>
              </a:rPr>
              <a:t>YOU</a:t>
            </a:r>
            <a:r>
              <a:rPr kumimoji="1" lang="zh-CN" altLang="en-US" sz="3600" dirty="0">
                <a:solidFill>
                  <a:srgbClr val="0163FF"/>
                </a:solidFill>
                <a:latin typeface="PingFang SC Medium" panose="020B0400000000000000" charset="-122"/>
                <a:ea typeface="PingFang SC Medium" panose="020B0400000000000000" charset="-122"/>
                <a:cs typeface="PingFang SC Medium" panose="020B0400000000000000" charset="-122"/>
              </a:rPr>
              <a:t>！</a:t>
            </a:r>
            <a:endParaRPr kumimoji="1" lang="zh-CN" altLang="en-US" sz="3600" dirty="0">
              <a:solidFill>
                <a:schemeClr val="tx1">
                  <a:lumMod val="65000"/>
                  <a:lumOff val="35000"/>
                </a:schemeClr>
              </a:solidFill>
              <a:latin typeface="PingFang SC Light" panose="020B0400000000000000" charset="-122"/>
              <a:ea typeface="PingFang SC Light" panose="020B0400000000000000" charset="-122"/>
              <a:cs typeface="PingFang SC Light" panose="020B0400000000000000" charset="-122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E384B-A266-EC40-8433-8236BF51B8B1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66733-22C0-B840-82E2-D2D45C50EF78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1"/>
            <a:ext cx="12192000" cy="2468880"/>
          </a:xfrm>
          <a:prstGeom prst="rect">
            <a:avLst/>
          </a:prstGeom>
          <a:solidFill>
            <a:srgbClr val="016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45" b="58186"/>
          <a:stretch>
            <a:fillRect/>
          </a:stretch>
        </p:blipFill>
        <p:spPr>
          <a:xfrm>
            <a:off x="-1076" y="1"/>
            <a:ext cx="12193076" cy="2468881"/>
          </a:xfrm>
          <a:prstGeom prst="rect">
            <a:avLst/>
          </a:prstGeom>
        </p:spPr>
      </p:pic>
      <p:sp>
        <p:nvSpPr>
          <p:cNvPr id="32" name="文本占位符 2"/>
          <p:cNvSpPr>
            <a:spLocks noGrp="1"/>
          </p:cNvSpPr>
          <p:nvPr userDrawn="1">
            <p:ph type="body" idx="1"/>
          </p:nvPr>
        </p:nvSpPr>
        <p:spPr>
          <a:xfrm>
            <a:off x="1907777" y="3543460"/>
            <a:ext cx="2940050" cy="36357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424242"/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 dirty="0"/>
              <a:t>单击此处编辑母版文本样式</a:t>
            </a:r>
            <a:endParaRPr kumimoji="1" lang="zh-CN" altLang="en-US" dirty="0"/>
          </a:p>
        </p:txBody>
      </p:sp>
      <p:sp>
        <p:nvSpPr>
          <p:cNvPr id="33" name="文本占位符 2"/>
          <p:cNvSpPr>
            <a:spLocks noGrp="1"/>
          </p:cNvSpPr>
          <p:nvPr userDrawn="1">
            <p:ph type="body" idx="10"/>
          </p:nvPr>
        </p:nvSpPr>
        <p:spPr>
          <a:xfrm>
            <a:off x="1907777" y="4401577"/>
            <a:ext cx="2940050" cy="36357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424242"/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34" name="文本占位符 2"/>
          <p:cNvSpPr>
            <a:spLocks noGrp="1"/>
          </p:cNvSpPr>
          <p:nvPr userDrawn="1">
            <p:ph type="body" idx="11"/>
          </p:nvPr>
        </p:nvSpPr>
        <p:spPr>
          <a:xfrm>
            <a:off x="6922692" y="3543460"/>
            <a:ext cx="2940050" cy="36357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424242"/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35" name="文本占位符 2"/>
          <p:cNvSpPr>
            <a:spLocks noGrp="1"/>
          </p:cNvSpPr>
          <p:nvPr userDrawn="1">
            <p:ph type="body" idx="12"/>
          </p:nvPr>
        </p:nvSpPr>
        <p:spPr>
          <a:xfrm>
            <a:off x="6922692" y="4401577"/>
            <a:ext cx="2940050" cy="36357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424242"/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39" name="文本占位符 2"/>
          <p:cNvSpPr>
            <a:spLocks noGrp="1"/>
          </p:cNvSpPr>
          <p:nvPr userDrawn="1">
            <p:ph type="body" idx="13"/>
          </p:nvPr>
        </p:nvSpPr>
        <p:spPr>
          <a:xfrm>
            <a:off x="1210805" y="1280309"/>
            <a:ext cx="10515601" cy="625147"/>
          </a:xfrm>
        </p:spPr>
        <p:txBody>
          <a:bodyPr>
            <a:noAutofit/>
          </a:bodyPr>
          <a:lstStyle>
            <a:lvl1pPr marL="0" indent="0" algn="ctr">
              <a:buNone/>
              <a:defRPr sz="4800" b="1">
                <a:solidFill>
                  <a:schemeClr val="bg1">
                    <a:alpha val="10000"/>
                  </a:scheme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 dirty="0"/>
              <a:t>单击此处编辑母版文本样式</a:t>
            </a:r>
            <a:endParaRPr kumimoji="1" lang="zh-CN" altLang="en-US" dirty="0"/>
          </a:p>
        </p:txBody>
      </p:sp>
      <p:sp>
        <p:nvSpPr>
          <p:cNvPr id="36" name="文本占位符 2"/>
          <p:cNvSpPr>
            <a:spLocks noGrp="1"/>
          </p:cNvSpPr>
          <p:nvPr>
            <p:ph type="body" idx="14"/>
          </p:nvPr>
        </p:nvSpPr>
        <p:spPr>
          <a:xfrm>
            <a:off x="1210806" y="1442819"/>
            <a:ext cx="10515600" cy="535693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 dirty="0"/>
              <a:t>单击此处编辑母版文本样式</a:t>
            </a:r>
            <a:endParaRPr kumimoji="1" lang="zh-CN" alt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1940"/>
            <a:ext cx="12192000" cy="6857999"/>
          </a:xfrm>
          <a:prstGeom prst="rect">
            <a:avLst/>
          </a:prstGeom>
          <a:solidFill>
            <a:srgbClr val="016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8" name="文本框 7"/>
          <p:cNvSpPr txBox="1"/>
          <p:nvPr userDrawn="1"/>
        </p:nvSpPr>
        <p:spPr>
          <a:xfrm>
            <a:off x="0" y="1671993"/>
            <a:ext cx="12192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8000" b="1" dirty="0">
                <a:solidFill>
                  <a:schemeClr val="bg1">
                    <a:alpha val="10000"/>
                  </a:schemeClr>
                </a:solidFill>
                <a:latin typeface="PingFang SC Semibold" panose="020B0400000000000000" charset="-122"/>
                <a:ea typeface="PingFang SC Semibold" panose="020B0400000000000000" charset="-122"/>
                <a:cs typeface="PingFang SC Semibold" panose="020B0400000000000000" charset="-122"/>
              </a:rPr>
              <a:t>2022</a:t>
            </a:r>
            <a:endParaRPr kumimoji="1" lang="zh-CN" altLang="en-US" sz="18000" b="1" dirty="0">
              <a:solidFill>
                <a:schemeClr val="bg1">
                  <a:alpha val="10000"/>
                </a:schemeClr>
              </a:solidFill>
              <a:latin typeface="PingFang SC Semibold" panose="020B0400000000000000" charset="-122"/>
              <a:ea typeface="PingFang SC Semibold" panose="020B0400000000000000" charset="-122"/>
              <a:cs typeface="PingFang SC Semibold" panose="020B0400000000000000" charset="-122"/>
            </a:endParaRPr>
          </a:p>
        </p:txBody>
      </p:sp>
      <p:sp>
        <p:nvSpPr>
          <p:cNvPr id="21" name="标题 1"/>
          <p:cNvSpPr>
            <a:spLocks noGrp="1"/>
          </p:cNvSpPr>
          <p:nvPr>
            <p:ph type="title"/>
          </p:nvPr>
        </p:nvSpPr>
        <p:spPr>
          <a:xfrm>
            <a:off x="838200" y="2510225"/>
            <a:ext cx="10515600" cy="847188"/>
          </a:xfrm>
        </p:spPr>
        <p:txBody>
          <a:bodyPr>
            <a:normAutofit/>
          </a:bodyPr>
          <a:lstStyle>
            <a:lvl1pPr algn="ctr">
              <a:defRPr sz="6000">
                <a:solidFill>
                  <a:schemeClr val="bg1"/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defRPr>
            </a:lvl1pPr>
          </a:lstStyle>
          <a:p>
            <a:r>
              <a:rPr kumimoji="1" lang="zh-CN" altLang="en-US" dirty="0"/>
              <a:t>单击此处编辑母版标题样式</a:t>
            </a:r>
            <a:endParaRPr kumimoji="1" lang="zh-CN" altLang="en-US" dirty="0"/>
          </a:p>
        </p:txBody>
      </p:sp>
      <p:sp>
        <p:nvSpPr>
          <p:cNvPr id="26" name="文本占位符 2"/>
          <p:cNvSpPr>
            <a:spLocks noGrp="1"/>
          </p:cNvSpPr>
          <p:nvPr>
            <p:ph type="body" idx="1"/>
          </p:nvPr>
        </p:nvSpPr>
        <p:spPr>
          <a:xfrm>
            <a:off x="831850" y="3346970"/>
            <a:ext cx="10515600" cy="378364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27" name="文本占位符 2"/>
          <p:cNvSpPr>
            <a:spLocks noGrp="1"/>
          </p:cNvSpPr>
          <p:nvPr>
            <p:ph type="body" idx="10"/>
          </p:nvPr>
        </p:nvSpPr>
        <p:spPr>
          <a:xfrm>
            <a:off x="838200" y="4750944"/>
            <a:ext cx="10515600" cy="37836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30" name="文本占位符 2"/>
          <p:cNvSpPr>
            <a:spLocks noGrp="1"/>
          </p:cNvSpPr>
          <p:nvPr>
            <p:ph type="body" idx="11"/>
          </p:nvPr>
        </p:nvSpPr>
        <p:spPr>
          <a:xfrm>
            <a:off x="9810044" y="5985179"/>
            <a:ext cx="1537406" cy="257578"/>
          </a:xfrm>
        </p:spPr>
        <p:txBody>
          <a:bodyPr>
            <a:normAutofit/>
          </a:bodyPr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PingFang SC Thin" panose="020B0400000000000000" charset="-122"/>
                <a:ea typeface="PingFang SC Thin" panose="020B0400000000000000" charset="-122"/>
                <a:cs typeface="PingFang SC Thin" panose="020B0400000000000000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pic>
        <p:nvPicPr>
          <p:cNvPr id="9" name="图片 8" descr="手机屏幕的截图&#10;&#10;中度可信度描述已自动生成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9880" y="303185"/>
            <a:ext cx="2118360" cy="51089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143000"/>
            <a:ext cx="10515600" cy="1333500"/>
          </a:xfrm>
        </p:spPr>
        <p:txBody>
          <a:bodyPr anchor="b">
            <a:noAutofit/>
          </a:bodyPr>
          <a:lstStyle>
            <a:lvl1pPr>
              <a:defRPr sz="9600">
                <a:solidFill>
                  <a:schemeClr val="bg1">
                    <a:lumMod val="95000"/>
                  </a:scheme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defRPr>
            </a:lvl1pPr>
          </a:lstStyle>
          <a:p>
            <a:r>
              <a:rPr kumimoji="1" lang="zh-CN" altLang="en-US" dirty="0"/>
              <a:t>母版标题</a:t>
            </a:r>
            <a:endParaRPr kumimoji="1"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1403087"/>
            <a:ext cx="10515600" cy="535693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rgbClr val="424242"/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 dirty="0"/>
              <a:t>单击此处编辑母版文本样式</a:t>
            </a:r>
            <a:endParaRPr kumimoji="1" lang="zh-CN" altLang="en-US" dirty="0"/>
          </a:p>
        </p:txBody>
      </p:sp>
      <p:sp>
        <p:nvSpPr>
          <p:cNvPr id="8" name="文本占位符 3"/>
          <p:cNvSpPr>
            <a:spLocks noGrp="1"/>
          </p:cNvSpPr>
          <p:nvPr>
            <p:ph type="body" sz="half" idx="2"/>
          </p:nvPr>
        </p:nvSpPr>
        <p:spPr>
          <a:xfrm>
            <a:off x="831850" y="2934109"/>
            <a:ext cx="6178550" cy="2906070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rgbClr val="797979"/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14" name="文本占位符 3"/>
          <p:cNvSpPr>
            <a:spLocks noGrp="1"/>
          </p:cNvSpPr>
          <p:nvPr>
            <p:ph type="body" sz="half" idx="10" hasCustomPrompt="1"/>
          </p:nvPr>
        </p:nvSpPr>
        <p:spPr>
          <a:xfrm>
            <a:off x="9102725" y="2934108"/>
            <a:ext cx="2949575" cy="3428591"/>
          </a:xfrm>
        </p:spPr>
        <p:txBody>
          <a:bodyPr>
            <a:noAutofit/>
          </a:bodyPr>
          <a:lstStyle>
            <a:lvl1pPr marL="0" indent="0">
              <a:buNone/>
              <a:defRPr sz="28000" b="0" i="0">
                <a:solidFill>
                  <a:srgbClr val="0163FF"/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en-US" altLang="zh-CN" dirty="0"/>
              <a:t>1</a:t>
            </a:r>
            <a:endParaRPr kumimoji="1"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1"/>
            <a:ext cx="12192000" cy="2468880"/>
          </a:xfrm>
          <a:prstGeom prst="rect">
            <a:avLst/>
          </a:prstGeom>
          <a:solidFill>
            <a:srgbClr val="016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45" b="58186"/>
          <a:stretch>
            <a:fillRect/>
          </a:stretch>
        </p:blipFill>
        <p:spPr>
          <a:xfrm>
            <a:off x="-1076" y="1"/>
            <a:ext cx="12193076" cy="2468881"/>
          </a:xfrm>
          <a:prstGeom prst="rect">
            <a:avLst/>
          </a:prstGeom>
        </p:spPr>
      </p:pic>
      <p:sp>
        <p:nvSpPr>
          <p:cNvPr id="32" name="文本占位符 2"/>
          <p:cNvSpPr>
            <a:spLocks noGrp="1"/>
          </p:cNvSpPr>
          <p:nvPr>
            <p:ph type="body" idx="1"/>
          </p:nvPr>
        </p:nvSpPr>
        <p:spPr>
          <a:xfrm>
            <a:off x="1907777" y="3543460"/>
            <a:ext cx="2940050" cy="36357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424242"/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33" name="文本占位符 2"/>
          <p:cNvSpPr>
            <a:spLocks noGrp="1"/>
          </p:cNvSpPr>
          <p:nvPr>
            <p:ph type="body" idx="10"/>
          </p:nvPr>
        </p:nvSpPr>
        <p:spPr>
          <a:xfrm>
            <a:off x="1907777" y="4401577"/>
            <a:ext cx="2940050" cy="36357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424242"/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34" name="文本占位符 2"/>
          <p:cNvSpPr>
            <a:spLocks noGrp="1"/>
          </p:cNvSpPr>
          <p:nvPr>
            <p:ph type="body" idx="11"/>
          </p:nvPr>
        </p:nvSpPr>
        <p:spPr>
          <a:xfrm>
            <a:off x="6922692" y="3543460"/>
            <a:ext cx="2940050" cy="36357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424242"/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35" name="文本占位符 2"/>
          <p:cNvSpPr>
            <a:spLocks noGrp="1"/>
          </p:cNvSpPr>
          <p:nvPr>
            <p:ph type="body" idx="12"/>
          </p:nvPr>
        </p:nvSpPr>
        <p:spPr>
          <a:xfrm>
            <a:off x="6922692" y="4401577"/>
            <a:ext cx="2940050" cy="36357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424242"/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39" name="文本占位符 2"/>
          <p:cNvSpPr>
            <a:spLocks noGrp="1"/>
          </p:cNvSpPr>
          <p:nvPr>
            <p:ph type="body" idx="13"/>
          </p:nvPr>
        </p:nvSpPr>
        <p:spPr>
          <a:xfrm>
            <a:off x="1210805" y="1280309"/>
            <a:ext cx="10515601" cy="625147"/>
          </a:xfrm>
        </p:spPr>
        <p:txBody>
          <a:bodyPr>
            <a:noAutofit/>
          </a:bodyPr>
          <a:lstStyle>
            <a:lvl1pPr marL="0" indent="0" algn="ctr">
              <a:buNone/>
              <a:defRPr sz="4800" b="1">
                <a:solidFill>
                  <a:schemeClr val="bg1">
                    <a:alpha val="10000"/>
                  </a:scheme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36" name="文本占位符 2"/>
          <p:cNvSpPr>
            <a:spLocks noGrp="1"/>
          </p:cNvSpPr>
          <p:nvPr>
            <p:ph type="body" idx="14"/>
          </p:nvPr>
        </p:nvSpPr>
        <p:spPr>
          <a:xfrm>
            <a:off x="1210806" y="1442819"/>
            <a:ext cx="10515600" cy="535693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0" y="1"/>
            <a:ext cx="12192000" cy="2468880"/>
          </a:xfrm>
          <a:prstGeom prst="rect">
            <a:avLst/>
          </a:prstGeom>
          <a:solidFill>
            <a:srgbClr val="016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45" b="58186"/>
          <a:stretch>
            <a:fillRect/>
          </a:stretch>
        </p:blipFill>
        <p:spPr>
          <a:xfrm>
            <a:off x="-1076" y="1"/>
            <a:ext cx="12193076" cy="2468881"/>
          </a:xfrm>
          <a:prstGeom prst="rect">
            <a:avLst/>
          </a:prstGeom>
        </p:spPr>
      </p:pic>
      <p:sp>
        <p:nvSpPr>
          <p:cNvPr id="12" name="文本占位符 2"/>
          <p:cNvSpPr>
            <a:spLocks noGrp="1"/>
          </p:cNvSpPr>
          <p:nvPr>
            <p:ph type="body" idx="21"/>
          </p:nvPr>
        </p:nvSpPr>
        <p:spPr>
          <a:xfrm>
            <a:off x="1907777" y="3543460"/>
            <a:ext cx="2940050" cy="36357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424242"/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 dirty="0"/>
              <a:t>单击此处编辑母版文本样式</a:t>
            </a:r>
            <a:endParaRPr kumimoji="1" lang="zh-CN" altLang="en-US" dirty="0"/>
          </a:p>
        </p:txBody>
      </p:sp>
      <p:sp>
        <p:nvSpPr>
          <p:cNvPr id="13" name="文本占位符 2"/>
          <p:cNvSpPr>
            <a:spLocks noGrp="1"/>
          </p:cNvSpPr>
          <p:nvPr>
            <p:ph type="body" idx="20"/>
          </p:nvPr>
        </p:nvSpPr>
        <p:spPr>
          <a:xfrm>
            <a:off x="1907777" y="4401577"/>
            <a:ext cx="2940050" cy="36357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424242"/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14" name="文本占位符 2"/>
          <p:cNvSpPr>
            <a:spLocks noGrp="1"/>
          </p:cNvSpPr>
          <p:nvPr>
            <p:ph type="body" idx="31"/>
          </p:nvPr>
        </p:nvSpPr>
        <p:spPr>
          <a:xfrm>
            <a:off x="6922692" y="3543460"/>
            <a:ext cx="2940050" cy="36357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424242"/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15" name="文本占位符 2"/>
          <p:cNvSpPr>
            <a:spLocks noGrp="1"/>
          </p:cNvSpPr>
          <p:nvPr>
            <p:ph type="body" idx="22"/>
          </p:nvPr>
        </p:nvSpPr>
        <p:spPr>
          <a:xfrm>
            <a:off x="6922692" y="4401577"/>
            <a:ext cx="2940050" cy="36357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424242"/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16" name="文本占位符 2"/>
          <p:cNvSpPr>
            <a:spLocks noGrp="1"/>
          </p:cNvSpPr>
          <p:nvPr>
            <p:ph type="body" idx="23"/>
          </p:nvPr>
        </p:nvSpPr>
        <p:spPr>
          <a:xfrm>
            <a:off x="1210805" y="1280309"/>
            <a:ext cx="10515601" cy="625147"/>
          </a:xfrm>
        </p:spPr>
        <p:txBody>
          <a:bodyPr>
            <a:noAutofit/>
          </a:bodyPr>
          <a:lstStyle>
            <a:lvl1pPr marL="0" indent="0" algn="ctr">
              <a:buNone/>
              <a:defRPr sz="4800" b="1">
                <a:solidFill>
                  <a:schemeClr val="bg1">
                    <a:alpha val="10000"/>
                  </a:scheme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 dirty="0"/>
              <a:t>单击此处编辑母版文本样式</a:t>
            </a:r>
            <a:endParaRPr kumimoji="1" lang="zh-CN" alt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 userDrawn="1"/>
        </p:nvSpPr>
        <p:spPr>
          <a:xfrm>
            <a:off x="0" y="0"/>
            <a:ext cx="12192000" cy="2450365"/>
          </a:xfrm>
          <a:prstGeom prst="rect">
            <a:avLst/>
          </a:prstGeom>
          <a:solidFill>
            <a:srgbClr val="016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14" t="17967" r="-1" b="43271"/>
          <a:stretch>
            <a:fillRect/>
          </a:stretch>
        </p:blipFill>
        <p:spPr>
          <a:xfrm rot="10800000">
            <a:off x="-5" y="0"/>
            <a:ext cx="12192005" cy="2450365"/>
          </a:xfrm>
          <a:prstGeom prst="rect">
            <a:avLst/>
          </a:prstGeom>
        </p:spPr>
      </p:pic>
      <p:sp>
        <p:nvSpPr>
          <p:cNvPr id="10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3354738"/>
            <a:ext cx="10515600" cy="698500"/>
          </a:xfrm>
        </p:spPr>
        <p:txBody>
          <a:bodyPr anchor="b">
            <a:noAutofit/>
          </a:bodyPr>
          <a:lstStyle>
            <a:lvl1pPr algn="ctr">
              <a:defRPr sz="4800">
                <a:solidFill>
                  <a:schemeClr val="bg1">
                    <a:lumMod val="95000"/>
                  </a:scheme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defRPr>
            </a:lvl1pPr>
          </a:lstStyle>
          <a:p>
            <a:r>
              <a:rPr kumimoji="1" lang="zh-CN" altLang="en-US" dirty="0"/>
              <a:t>单击编辑母版标题</a:t>
            </a:r>
            <a:endParaRPr kumimoji="1" lang="zh-CN" altLang="en-US" dirty="0"/>
          </a:p>
        </p:txBody>
      </p:sp>
      <p:sp>
        <p:nvSpPr>
          <p:cNvPr id="11" name="文本占位符 2"/>
          <p:cNvSpPr>
            <a:spLocks noGrp="1"/>
          </p:cNvSpPr>
          <p:nvPr>
            <p:ph type="body" idx="10"/>
          </p:nvPr>
        </p:nvSpPr>
        <p:spPr>
          <a:xfrm>
            <a:off x="831850" y="3475125"/>
            <a:ext cx="10515600" cy="535693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424242"/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 dirty="0"/>
              <a:t>单击此处编辑母版文本样式</a:t>
            </a:r>
            <a:endParaRPr kumimoji="1" lang="zh-CN" altLang="en-US" dirty="0"/>
          </a:p>
        </p:txBody>
      </p:sp>
      <p:sp>
        <p:nvSpPr>
          <p:cNvPr id="14" name="椭圆 13"/>
          <p:cNvSpPr>
            <a:spLocks noChangeAspect="1"/>
          </p:cNvSpPr>
          <p:nvPr userDrawn="1"/>
        </p:nvSpPr>
        <p:spPr>
          <a:xfrm>
            <a:off x="5340000" y="1583195"/>
            <a:ext cx="1512000" cy="1512000"/>
          </a:xfrm>
          <a:prstGeom prst="ellipse">
            <a:avLst/>
          </a:prstGeom>
          <a:solidFill>
            <a:schemeClr val="bg1"/>
          </a:solidFill>
          <a:ln w="25400">
            <a:solidFill>
              <a:srgbClr val="016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4363581"/>
            <a:ext cx="10507662" cy="1948319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>
                    <a:lumMod val="50000"/>
                  </a:scheme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16" name="矩形 15"/>
          <p:cNvSpPr/>
          <p:nvPr userDrawn="1"/>
        </p:nvSpPr>
        <p:spPr>
          <a:xfrm>
            <a:off x="5988001" y="4090523"/>
            <a:ext cx="216000" cy="216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17" name="直线连接符 16"/>
          <p:cNvCxnSpPr/>
          <p:nvPr userDrawn="1"/>
        </p:nvCxnSpPr>
        <p:spPr>
          <a:xfrm>
            <a:off x="11741326" y="788013"/>
            <a:ext cx="0" cy="288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幻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1474626" y="422888"/>
            <a:ext cx="533401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/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defRPr>
            </a:lvl1pPr>
          </a:lstStyle>
          <a:p>
            <a:fld id="{9A0C6AAD-D0EF-F447-8771-C25AAE0944B9}" type="slidenum">
              <a:rPr kumimoji="1" lang="zh-CN" altLang="en-US" smtClean="0"/>
            </a:fld>
            <a:endParaRPr kumimoji="1" lang="zh-CN" altLang="en-US" dirty="0"/>
          </a:p>
        </p:txBody>
      </p:sp>
      <p:sp>
        <p:nvSpPr>
          <p:cNvPr id="19" name="图片占位符 2"/>
          <p:cNvSpPr>
            <a:spLocks noGrp="1"/>
          </p:cNvSpPr>
          <p:nvPr>
            <p:ph type="pic" idx="21"/>
          </p:nvPr>
        </p:nvSpPr>
        <p:spPr>
          <a:xfrm>
            <a:off x="5421394" y="1671145"/>
            <a:ext cx="1336511" cy="1336100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800">
                <a:solidFill>
                  <a:schemeClr val="tx1">
                    <a:alpha val="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分点概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文本占位符 3"/>
          <p:cNvSpPr>
            <a:spLocks noGrp="1"/>
          </p:cNvSpPr>
          <p:nvPr>
            <p:ph type="body" sz="half" idx="13"/>
          </p:nvPr>
        </p:nvSpPr>
        <p:spPr>
          <a:xfrm>
            <a:off x="831850" y="514456"/>
            <a:ext cx="10515600" cy="685934"/>
          </a:xfrm>
        </p:spPr>
        <p:txBody>
          <a:bodyPr>
            <a:noAutofit/>
          </a:bodyPr>
          <a:lstStyle>
            <a:lvl1pPr marL="0" indent="0" algn="ctr">
              <a:buNone/>
              <a:defRPr sz="4800">
                <a:solidFill>
                  <a:schemeClr val="bg1">
                    <a:lumMod val="95000"/>
                  </a:scheme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7" name="文本占位符 2"/>
          <p:cNvSpPr>
            <a:spLocks noGrp="1"/>
          </p:cNvSpPr>
          <p:nvPr>
            <p:ph type="body" idx="10"/>
          </p:nvPr>
        </p:nvSpPr>
        <p:spPr>
          <a:xfrm>
            <a:off x="831850" y="664697"/>
            <a:ext cx="10515600" cy="535693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424242"/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 dirty="0"/>
              <a:t>单击此处编辑母版文本样式</a:t>
            </a:r>
            <a:endParaRPr kumimoji="1" lang="zh-CN" altLang="en-US" dirty="0"/>
          </a:p>
        </p:txBody>
      </p:sp>
      <p:sp>
        <p:nvSpPr>
          <p:cNvPr id="10" name="矩形 9"/>
          <p:cNvSpPr/>
          <p:nvPr userDrawn="1"/>
        </p:nvSpPr>
        <p:spPr>
          <a:xfrm>
            <a:off x="5988001" y="1299197"/>
            <a:ext cx="216000" cy="216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11" name="直线连接符 10"/>
          <p:cNvCxnSpPr/>
          <p:nvPr userDrawn="1"/>
        </p:nvCxnSpPr>
        <p:spPr>
          <a:xfrm>
            <a:off x="11741327" y="788013"/>
            <a:ext cx="0" cy="28800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矩形 11"/>
          <p:cNvSpPr/>
          <p:nvPr userDrawn="1"/>
        </p:nvSpPr>
        <p:spPr>
          <a:xfrm>
            <a:off x="4465332" y="2906268"/>
            <a:ext cx="3256546" cy="2566737"/>
          </a:xfrm>
          <a:prstGeom prst="rect">
            <a:avLst/>
          </a:prstGeom>
          <a:solidFill>
            <a:srgbClr val="0163FF"/>
          </a:solidFill>
          <a:ln>
            <a:noFill/>
          </a:ln>
          <a:effectLst>
            <a:outerShdw blurRad="50800" dist="25400" dir="5400000" algn="ctr" rotWithShape="0">
              <a:schemeClr val="bg1">
                <a:lumMod val="8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矩形 12"/>
          <p:cNvSpPr/>
          <p:nvPr userDrawn="1"/>
        </p:nvSpPr>
        <p:spPr>
          <a:xfrm>
            <a:off x="7924801" y="2906268"/>
            <a:ext cx="3256546" cy="25667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25400" dir="5400000" algn="ctr" rotWithShape="0">
              <a:schemeClr val="bg1">
                <a:lumMod val="85000"/>
                <a:alpha val="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椭圆 13"/>
          <p:cNvSpPr>
            <a:spLocks noChangeAspect="1"/>
          </p:cNvSpPr>
          <p:nvPr userDrawn="1"/>
        </p:nvSpPr>
        <p:spPr>
          <a:xfrm>
            <a:off x="5553605" y="2243363"/>
            <a:ext cx="1080000" cy="1080000"/>
          </a:xfrm>
          <a:prstGeom prst="ellipse">
            <a:avLst/>
          </a:prstGeom>
          <a:solidFill>
            <a:schemeClr val="bg1"/>
          </a:solidFill>
          <a:ln w="25400">
            <a:solidFill>
              <a:srgbClr val="0163FF"/>
            </a:solidFill>
          </a:ln>
          <a:effectLst>
            <a:outerShdw blurRad="101600" dist="25400" dir="5400000" algn="ctr" rotWithShape="0">
              <a:srgbClr val="004CC7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椭圆 14"/>
          <p:cNvSpPr>
            <a:spLocks noChangeAspect="1"/>
          </p:cNvSpPr>
          <p:nvPr userDrawn="1"/>
        </p:nvSpPr>
        <p:spPr>
          <a:xfrm>
            <a:off x="9013073" y="2243363"/>
            <a:ext cx="1080000" cy="10800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>
                <a:lumMod val="85000"/>
              </a:schemeClr>
            </a:solidFill>
          </a:ln>
          <a:effectLst>
            <a:outerShdw blurRad="101600" dist="25400" dir="5400000" algn="ctr" rotWithShape="0">
              <a:schemeClr val="bg1">
                <a:lumMod val="50000"/>
                <a:alpha val="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6" name="矩形 15"/>
          <p:cNvSpPr/>
          <p:nvPr userDrawn="1"/>
        </p:nvSpPr>
        <p:spPr>
          <a:xfrm>
            <a:off x="999023" y="2906268"/>
            <a:ext cx="3256546" cy="25667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25400" dir="5400000" algn="ctr" rotWithShape="0">
              <a:schemeClr val="bg1">
                <a:lumMod val="85000"/>
                <a:alpha val="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7" name="椭圆 16"/>
          <p:cNvSpPr>
            <a:spLocks noChangeAspect="1"/>
          </p:cNvSpPr>
          <p:nvPr userDrawn="1"/>
        </p:nvSpPr>
        <p:spPr>
          <a:xfrm>
            <a:off x="2098926" y="2243363"/>
            <a:ext cx="1080000" cy="10800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>
                <a:lumMod val="85000"/>
              </a:schemeClr>
            </a:solidFill>
          </a:ln>
          <a:effectLst>
            <a:outerShdw blurRad="101600" dist="25400" dir="5400000" algn="ctr" rotWithShape="0">
              <a:schemeClr val="bg1">
                <a:lumMod val="50000"/>
                <a:alpha val="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文本占位符 3"/>
          <p:cNvSpPr>
            <a:spLocks noGrp="1"/>
          </p:cNvSpPr>
          <p:nvPr>
            <p:ph type="body" sz="half" idx="2"/>
          </p:nvPr>
        </p:nvSpPr>
        <p:spPr>
          <a:xfrm>
            <a:off x="1212807" y="4189636"/>
            <a:ext cx="2875099" cy="920247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7F7F7F"/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 dirty="0"/>
              <a:t>单击此处编辑母版文本样式</a:t>
            </a:r>
            <a:endParaRPr kumimoji="1" lang="zh-CN" altLang="en-US" dirty="0"/>
          </a:p>
        </p:txBody>
      </p:sp>
      <p:sp>
        <p:nvSpPr>
          <p:cNvPr id="23" name="文本占位符 3"/>
          <p:cNvSpPr>
            <a:spLocks noGrp="1"/>
          </p:cNvSpPr>
          <p:nvPr>
            <p:ph type="body" sz="half" idx="11"/>
          </p:nvPr>
        </p:nvSpPr>
        <p:spPr>
          <a:xfrm>
            <a:off x="4641807" y="4189636"/>
            <a:ext cx="2875099" cy="920247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28" name="文本占位符 3"/>
          <p:cNvSpPr>
            <a:spLocks noGrp="1"/>
          </p:cNvSpPr>
          <p:nvPr>
            <p:ph type="body" sz="half" idx="12"/>
          </p:nvPr>
        </p:nvSpPr>
        <p:spPr>
          <a:xfrm>
            <a:off x="8096485" y="4189636"/>
            <a:ext cx="2875099" cy="920247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7F7F7F"/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35" name="文本占位符 3"/>
          <p:cNvSpPr>
            <a:spLocks noGrp="1"/>
          </p:cNvSpPr>
          <p:nvPr>
            <p:ph type="body" sz="half" idx="14"/>
          </p:nvPr>
        </p:nvSpPr>
        <p:spPr>
          <a:xfrm>
            <a:off x="7913971" y="3659539"/>
            <a:ext cx="3278203" cy="347994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424242"/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 dirty="0"/>
              <a:t>单击此处编辑母版文本样式</a:t>
            </a:r>
            <a:endParaRPr kumimoji="1" lang="zh-CN" altLang="en-US" dirty="0"/>
          </a:p>
        </p:txBody>
      </p:sp>
      <p:sp>
        <p:nvSpPr>
          <p:cNvPr id="36" name="文本占位符 3"/>
          <p:cNvSpPr>
            <a:spLocks noGrp="1"/>
          </p:cNvSpPr>
          <p:nvPr>
            <p:ph type="body" sz="half" idx="15"/>
          </p:nvPr>
        </p:nvSpPr>
        <p:spPr>
          <a:xfrm>
            <a:off x="4450548" y="3659539"/>
            <a:ext cx="3278203" cy="347994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 dirty="0"/>
              <a:t>单击此处编辑母版文本样式</a:t>
            </a:r>
            <a:endParaRPr kumimoji="1" lang="zh-CN" altLang="en-US" dirty="0"/>
          </a:p>
        </p:txBody>
      </p:sp>
      <p:sp>
        <p:nvSpPr>
          <p:cNvPr id="25" name="幻灯片编号占位符 4"/>
          <p:cNvSpPr>
            <a:spLocks noGrp="1"/>
          </p:cNvSpPr>
          <p:nvPr>
            <p:ph type="sldNum" sz="quarter" idx="16"/>
          </p:nvPr>
        </p:nvSpPr>
        <p:spPr>
          <a:xfrm>
            <a:off x="11474626" y="422888"/>
            <a:ext cx="533401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>
                    <a:lumMod val="65000"/>
                  </a:scheme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defRPr>
            </a:lvl1pPr>
          </a:lstStyle>
          <a:p>
            <a:fld id="{9A0C6AAD-D0EF-F447-8771-C25AAE0944B9}" type="slidenum">
              <a:rPr kumimoji="1" lang="zh-CN" altLang="en-US" smtClean="0"/>
            </a:fld>
            <a:endParaRPr kumimoji="1" lang="zh-CN" altLang="en-US" dirty="0"/>
          </a:p>
        </p:txBody>
      </p:sp>
      <p:sp>
        <p:nvSpPr>
          <p:cNvPr id="19" name="文本占位符 3"/>
          <p:cNvSpPr>
            <a:spLocks noGrp="1"/>
          </p:cNvSpPr>
          <p:nvPr>
            <p:ph type="body" sz="half" idx="17"/>
          </p:nvPr>
        </p:nvSpPr>
        <p:spPr>
          <a:xfrm>
            <a:off x="993415" y="3655952"/>
            <a:ext cx="3278203" cy="347994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424242"/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 dirty="0"/>
              <a:t>单击此处编辑母版文本样式</a:t>
            </a:r>
            <a:endParaRPr kumimoji="1"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64683" y="1698497"/>
            <a:ext cx="10515600" cy="1466850"/>
          </a:xfrm>
        </p:spPr>
        <p:txBody>
          <a:bodyPr anchor="b">
            <a:noAutofit/>
          </a:bodyPr>
          <a:lstStyle>
            <a:lvl1pPr algn="r">
              <a:defRPr sz="9600">
                <a:solidFill>
                  <a:schemeClr val="bg1">
                    <a:lumMod val="95000"/>
                  </a:scheme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defRPr>
            </a:lvl1pPr>
          </a:lstStyle>
          <a:p>
            <a:r>
              <a:rPr kumimoji="1" lang="zh-CN" altLang="en-US" dirty="0"/>
              <a:t>母版标题</a:t>
            </a:r>
            <a:endParaRPr kumimoji="1"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64683" y="1998474"/>
            <a:ext cx="10515600" cy="589262"/>
          </a:xfrm>
        </p:spPr>
        <p:txBody>
          <a:bodyPr>
            <a:normAutofit/>
          </a:bodyPr>
          <a:lstStyle>
            <a:lvl1pPr marL="0" indent="0" algn="r">
              <a:buNone/>
              <a:defRPr sz="3600">
                <a:solidFill>
                  <a:srgbClr val="424242"/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 dirty="0"/>
              <a:t>单击此处编辑母版文本样式</a:t>
            </a:r>
            <a:endParaRPr kumimoji="1" lang="zh-CN" altLang="en-US" dirty="0"/>
          </a:p>
        </p:txBody>
      </p:sp>
      <p:sp>
        <p:nvSpPr>
          <p:cNvPr id="8" name="文本占位符 3"/>
          <p:cNvSpPr>
            <a:spLocks noGrp="1"/>
          </p:cNvSpPr>
          <p:nvPr>
            <p:ph type="body" sz="half" idx="2"/>
          </p:nvPr>
        </p:nvSpPr>
        <p:spPr>
          <a:xfrm>
            <a:off x="7037407" y="3749538"/>
            <a:ext cx="3942876" cy="2906756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rgbClr val="797979"/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14" name="文本占位符 3"/>
          <p:cNvSpPr>
            <a:spLocks noGrp="1"/>
          </p:cNvSpPr>
          <p:nvPr>
            <p:ph type="body" sz="half" idx="10" hasCustomPrompt="1"/>
          </p:nvPr>
        </p:nvSpPr>
        <p:spPr>
          <a:xfrm>
            <a:off x="1523983" y="1743147"/>
            <a:ext cx="2949575" cy="3428591"/>
          </a:xfrm>
        </p:spPr>
        <p:txBody>
          <a:bodyPr>
            <a:noAutofit/>
          </a:bodyPr>
          <a:lstStyle>
            <a:lvl1pPr marL="0" indent="0">
              <a:buNone/>
              <a:defRPr sz="28000" b="0" i="0">
                <a:solidFill>
                  <a:srgbClr val="0163FF"/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en-US" altLang="zh-CN" dirty="0"/>
              <a:t>2</a:t>
            </a:r>
            <a:endParaRPr kumimoji="1"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工作成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文本占位符 3"/>
          <p:cNvSpPr>
            <a:spLocks noGrp="1"/>
          </p:cNvSpPr>
          <p:nvPr>
            <p:ph type="body" sz="half" idx="16"/>
          </p:nvPr>
        </p:nvSpPr>
        <p:spPr>
          <a:xfrm>
            <a:off x="831850" y="514456"/>
            <a:ext cx="10515600" cy="685934"/>
          </a:xfrm>
        </p:spPr>
        <p:txBody>
          <a:bodyPr>
            <a:noAutofit/>
          </a:bodyPr>
          <a:lstStyle>
            <a:lvl1pPr marL="0" indent="0" algn="ctr">
              <a:buNone/>
              <a:defRPr sz="4800">
                <a:solidFill>
                  <a:schemeClr val="bg1">
                    <a:lumMod val="95000"/>
                  </a:scheme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6" name="文本占位符 2"/>
          <p:cNvSpPr>
            <a:spLocks noGrp="1"/>
          </p:cNvSpPr>
          <p:nvPr>
            <p:ph type="body" idx="10"/>
          </p:nvPr>
        </p:nvSpPr>
        <p:spPr>
          <a:xfrm>
            <a:off x="831850" y="664697"/>
            <a:ext cx="10515600" cy="535693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424242"/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 dirty="0"/>
              <a:t>单击此处编辑母版文本样式</a:t>
            </a:r>
            <a:endParaRPr kumimoji="1" lang="zh-CN" altLang="en-US" dirty="0"/>
          </a:p>
        </p:txBody>
      </p:sp>
      <p:sp>
        <p:nvSpPr>
          <p:cNvPr id="8" name="矩形 7"/>
          <p:cNvSpPr/>
          <p:nvPr userDrawn="1"/>
        </p:nvSpPr>
        <p:spPr>
          <a:xfrm>
            <a:off x="1010654" y="1769337"/>
            <a:ext cx="4977348" cy="1151734"/>
          </a:xfrm>
          <a:prstGeom prst="rect">
            <a:avLst/>
          </a:prstGeom>
          <a:solidFill>
            <a:srgbClr val="0163FF"/>
          </a:solidFill>
          <a:ln>
            <a:noFill/>
          </a:ln>
          <a:effectLst>
            <a:outerShdw blurRad="50800" dist="25400" dir="5400000" algn="ctr" rotWithShape="0">
              <a:schemeClr val="bg1">
                <a:lumMod val="8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6204001" y="1769337"/>
            <a:ext cx="4977348" cy="115173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" dist="12700" dir="5400000" algn="ctr" rotWithShape="0">
              <a:schemeClr val="bg1">
                <a:lumMod val="85000"/>
                <a:alpha val="8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1010654" y="3168591"/>
            <a:ext cx="4977348" cy="115173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" dist="12700" dir="5400000" algn="ctr" rotWithShape="0">
              <a:schemeClr val="bg1">
                <a:lumMod val="85000"/>
                <a:alpha val="8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6204001" y="3168591"/>
            <a:ext cx="4977348" cy="115173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" dist="12700" dir="5400000" algn="ctr" rotWithShape="0">
              <a:schemeClr val="bg1">
                <a:lumMod val="85000"/>
                <a:alpha val="8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矩形 11"/>
          <p:cNvSpPr/>
          <p:nvPr userDrawn="1"/>
        </p:nvSpPr>
        <p:spPr>
          <a:xfrm>
            <a:off x="1010654" y="4567845"/>
            <a:ext cx="4977348" cy="115173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" dist="12700" dir="5400000" algn="ctr" rotWithShape="0">
              <a:schemeClr val="bg1">
                <a:lumMod val="85000"/>
                <a:alpha val="8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矩形 12"/>
          <p:cNvSpPr/>
          <p:nvPr userDrawn="1"/>
        </p:nvSpPr>
        <p:spPr>
          <a:xfrm>
            <a:off x="6204001" y="4567845"/>
            <a:ext cx="4977348" cy="115173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" dist="12700" dir="5400000" algn="ctr" rotWithShape="0">
              <a:schemeClr val="bg1">
                <a:lumMod val="85000"/>
                <a:alpha val="8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文本占位符 3"/>
          <p:cNvSpPr>
            <a:spLocks noGrp="1"/>
          </p:cNvSpPr>
          <p:nvPr>
            <p:ph type="body" sz="half" idx="2"/>
          </p:nvPr>
        </p:nvSpPr>
        <p:spPr>
          <a:xfrm>
            <a:off x="2665921" y="2070847"/>
            <a:ext cx="2968397" cy="645971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17" name="文本占位符 3"/>
          <p:cNvSpPr>
            <a:spLocks noGrp="1"/>
          </p:cNvSpPr>
          <p:nvPr>
            <p:ph type="body" sz="half" idx="11"/>
          </p:nvPr>
        </p:nvSpPr>
        <p:spPr>
          <a:xfrm>
            <a:off x="8044745" y="2070847"/>
            <a:ext cx="2968397" cy="645971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bg1">
                    <a:lumMod val="50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18" name="文本占位符 3"/>
          <p:cNvSpPr>
            <a:spLocks noGrp="1"/>
          </p:cNvSpPr>
          <p:nvPr>
            <p:ph type="body" sz="half" idx="12"/>
          </p:nvPr>
        </p:nvSpPr>
        <p:spPr>
          <a:xfrm>
            <a:off x="8044745" y="3447598"/>
            <a:ext cx="2968397" cy="645971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bg1">
                    <a:lumMod val="50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19" name="文本占位符 3"/>
          <p:cNvSpPr>
            <a:spLocks noGrp="1"/>
          </p:cNvSpPr>
          <p:nvPr>
            <p:ph type="body" sz="half" idx="13"/>
          </p:nvPr>
        </p:nvSpPr>
        <p:spPr>
          <a:xfrm>
            <a:off x="2665921" y="3447598"/>
            <a:ext cx="2968397" cy="645971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bg1">
                    <a:lumMod val="50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20" name="文本占位符 3"/>
          <p:cNvSpPr>
            <a:spLocks noGrp="1"/>
          </p:cNvSpPr>
          <p:nvPr>
            <p:ph type="body" sz="half" idx="14"/>
          </p:nvPr>
        </p:nvSpPr>
        <p:spPr>
          <a:xfrm>
            <a:off x="8044745" y="4820726"/>
            <a:ext cx="2968397" cy="645971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bg1">
                    <a:lumMod val="50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21" name="文本占位符 3"/>
          <p:cNvSpPr>
            <a:spLocks noGrp="1"/>
          </p:cNvSpPr>
          <p:nvPr>
            <p:ph type="body" sz="half" idx="15"/>
          </p:nvPr>
        </p:nvSpPr>
        <p:spPr>
          <a:xfrm>
            <a:off x="2665921" y="4820726"/>
            <a:ext cx="2968397" cy="645971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bg1">
                    <a:lumMod val="50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22" name="矩形 21"/>
          <p:cNvSpPr/>
          <p:nvPr userDrawn="1"/>
        </p:nvSpPr>
        <p:spPr>
          <a:xfrm>
            <a:off x="5988001" y="1299197"/>
            <a:ext cx="216000" cy="216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23" name="直线连接符 22"/>
          <p:cNvCxnSpPr/>
          <p:nvPr userDrawn="1"/>
        </p:nvCxnSpPr>
        <p:spPr>
          <a:xfrm>
            <a:off x="11741327" y="788013"/>
            <a:ext cx="0" cy="28800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7" name="幻灯片编号占位符 4"/>
          <p:cNvSpPr>
            <a:spLocks noGrp="1"/>
          </p:cNvSpPr>
          <p:nvPr>
            <p:ph type="sldNum" sz="quarter" idx="17"/>
          </p:nvPr>
        </p:nvSpPr>
        <p:spPr>
          <a:xfrm>
            <a:off x="11474626" y="422888"/>
            <a:ext cx="533401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>
                    <a:lumMod val="65000"/>
                  </a:scheme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defRPr>
            </a:lvl1pPr>
          </a:lstStyle>
          <a:p>
            <a:fld id="{9A0C6AAD-D0EF-F447-8771-C25AAE0944B9}" type="slidenum">
              <a:rPr kumimoji="1" lang="zh-CN" altLang="en-US" smtClean="0"/>
            </a:fld>
            <a:endParaRPr kumimoji="1" lang="zh-CN" alt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2"/>
          <p:cNvSpPr>
            <a:spLocks noGrp="1"/>
          </p:cNvSpPr>
          <p:nvPr>
            <p:ph type="body" idx="15"/>
          </p:nvPr>
        </p:nvSpPr>
        <p:spPr>
          <a:xfrm>
            <a:off x="838200" y="589768"/>
            <a:ext cx="10515601" cy="625147"/>
          </a:xfrm>
        </p:spPr>
        <p:txBody>
          <a:bodyPr>
            <a:noAutofit/>
          </a:bodyPr>
          <a:lstStyle>
            <a:lvl1pPr marL="0" indent="0" algn="ctr">
              <a:buNone/>
              <a:defRPr sz="4800" b="1">
                <a:solidFill>
                  <a:schemeClr val="bg1">
                    <a:lumMod val="95000"/>
                  </a:scheme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 dirty="0"/>
              <a:t>单击此处编辑母版文本样式</a:t>
            </a:r>
            <a:endParaRPr kumimoji="1" lang="zh-CN" altLang="en-US" dirty="0"/>
          </a:p>
        </p:txBody>
      </p:sp>
      <p:sp>
        <p:nvSpPr>
          <p:cNvPr id="5" name="文本占位符 2"/>
          <p:cNvSpPr>
            <a:spLocks noGrp="1"/>
          </p:cNvSpPr>
          <p:nvPr>
            <p:ph type="body" idx="10"/>
          </p:nvPr>
        </p:nvSpPr>
        <p:spPr>
          <a:xfrm>
            <a:off x="838199" y="753597"/>
            <a:ext cx="10515601" cy="338603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424242"/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 dirty="0"/>
              <a:t>单击此处编辑母版文本样式</a:t>
            </a:r>
            <a:endParaRPr kumimoji="1" lang="zh-CN" altLang="en-US" dirty="0"/>
          </a:p>
        </p:txBody>
      </p:sp>
      <p:sp>
        <p:nvSpPr>
          <p:cNvPr id="31" name="文本占位符 3"/>
          <p:cNvSpPr>
            <a:spLocks noGrp="1"/>
          </p:cNvSpPr>
          <p:nvPr>
            <p:ph type="body" sz="half" idx="14"/>
          </p:nvPr>
        </p:nvSpPr>
        <p:spPr>
          <a:xfrm>
            <a:off x="1879603" y="5419567"/>
            <a:ext cx="8432797" cy="828833"/>
          </a:xfrm>
        </p:spPr>
        <p:txBody>
          <a:bodyPr>
            <a:noAutofit/>
          </a:bodyPr>
          <a:lstStyle>
            <a:lvl1pPr marL="0" indent="0" algn="l">
              <a:buNone/>
              <a:defRPr sz="1400" b="0" i="0">
                <a:solidFill>
                  <a:srgbClr val="797979"/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 dirty="0"/>
              <a:t>单击此处编辑母版文本样式</a:t>
            </a:r>
            <a:endParaRPr kumimoji="1" lang="zh-CN" altLang="en-US" dirty="0"/>
          </a:p>
        </p:txBody>
      </p:sp>
      <p:cxnSp>
        <p:nvCxnSpPr>
          <p:cNvPr id="7" name="直线连接符 6"/>
          <p:cNvCxnSpPr/>
          <p:nvPr userDrawn="1"/>
        </p:nvCxnSpPr>
        <p:spPr>
          <a:xfrm>
            <a:off x="11741327" y="788013"/>
            <a:ext cx="0" cy="28800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幻灯片编号占位符 4"/>
          <p:cNvSpPr>
            <a:spLocks noGrp="1"/>
          </p:cNvSpPr>
          <p:nvPr>
            <p:ph type="sldNum" sz="quarter" idx="16"/>
          </p:nvPr>
        </p:nvSpPr>
        <p:spPr>
          <a:xfrm>
            <a:off x="11474626" y="422888"/>
            <a:ext cx="533401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>
                    <a:lumMod val="65000"/>
                  </a:scheme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defRPr>
            </a:lvl1pPr>
          </a:lstStyle>
          <a:p>
            <a:fld id="{9A0C6AAD-D0EF-F447-8771-C25AAE0944B9}" type="slidenum">
              <a:rPr kumimoji="1" lang="zh-CN" altLang="en-US" smtClean="0"/>
            </a:fld>
            <a:endParaRPr kumimoji="1" lang="zh-CN" alt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时间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1506544" y="3570199"/>
            <a:ext cx="1353599" cy="747511"/>
          </a:xfrm>
        </p:spPr>
        <p:txBody>
          <a:bodyPr>
            <a:normAutofit/>
          </a:bodyPr>
          <a:lstStyle>
            <a:lvl1pPr algn="ctr">
              <a:defRPr sz="3600">
                <a:solidFill>
                  <a:srgbClr val="424242"/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defRPr>
            </a:lvl1pPr>
          </a:lstStyle>
          <a:p>
            <a:r>
              <a:rPr kumimoji="1" lang="en-US" altLang="zh-CN" dirty="0"/>
              <a:t>01</a:t>
            </a:r>
            <a:endParaRPr kumimoji="1" lang="zh-CN" altLang="en-US" dirty="0"/>
          </a:p>
        </p:txBody>
      </p:sp>
      <p:sp>
        <p:nvSpPr>
          <p:cNvPr id="4" name="文本占位符 2"/>
          <p:cNvSpPr>
            <a:spLocks noGrp="1"/>
          </p:cNvSpPr>
          <p:nvPr>
            <p:ph type="body" idx="15"/>
          </p:nvPr>
        </p:nvSpPr>
        <p:spPr>
          <a:xfrm>
            <a:off x="838200" y="589768"/>
            <a:ext cx="10515601" cy="625147"/>
          </a:xfrm>
        </p:spPr>
        <p:txBody>
          <a:bodyPr>
            <a:noAutofit/>
          </a:bodyPr>
          <a:lstStyle>
            <a:lvl1pPr marL="0" indent="0" algn="l">
              <a:buNone/>
              <a:defRPr sz="4800" b="1">
                <a:solidFill>
                  <a:schemeClr val="bg1">
                    <a:lumMod val="95000"/>
                  </a:scheme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 dirty="0"/>
              <a:t>单击此处编辑母版文本样式</a:t>
            </a:r>
            <a:endParaRPr kumimoji="1" lang="zh-CN" altLang="en-US" dirty="0"/>
          </a:p>
        </p:txBody>
      </p:sp>
      <p:sp>
        <p:nvSpPr>
          <p:cNvPr id="5" name="文本占位符 2"/>
          <p:cNvSpPr>
            <a:spLocks noGrp="1"/>
          </p:cNvSpPr>
          <p:nvPr>
            <p:ph type="body" idx="10"/>
          </p:nvPr>
        </p:nvSpPr>
        <p:spPr>
          <a:xfrm>
            <a:off x="838200" y="601197"/>
            <a:ext cx="6591300" cy="338603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rgbClr val="424242"/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 dirty="0"/>
              <a:t>单击此处编辑母版文本样式</a:t>
            </a:r>
            <a:endParaRPr kumimoji="1" lang="zh-CN" altLang="en-US" dirty="0"/>
          </a:p>
        </p:txBody>
      </p:sp>
      <p:sp>
        <p:nvSpPr>
          <p:cNvPr id="6" name="矩形 5"/>
          <p:cNvSpPr/>
          <p:nvPr userDrawn="1"/>
        </p:nvSpPr>
        <p:spPr>
          <a:xfrm>
            <a:off x="975320" y="1494604"/>
            <a:ext cx="216000" cy="216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文本占位符 3"/>
          <p:cNvSpPr>
            <a:spLocks noGrp="1"/>
          </p:cNvSpPr>
          <p:nvPr>
            <p:ph type="body" sz="half" idx="14"/>
          </p:nvPr>
        </p:nvSpPr>
        <p:spPr>
          <a:xfrm>
            <a:off x="851376" y="1912226"/>
            <a:ext cx="5616657" cy="740753"/>
          </a:xfrm>
        </p:spPr>
        <p:txBody>
          <a:bodyPr>
            <a:noAutofit/>
          </a:bodyPr>
          <a:lstStyle>
            <a:lvl1pPr marL="0" indent="0" algn="l">
              <a:buNone/>
              <a:defRPr sz="1400" b="0" i="0">
                <a:solidFill>
                  <a:srgbClr val="797979"/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 dirty="0"/>
              <a:t>单击此处编辑母版文本样式</a:t>
            </a:r>
            <a:endParaRPr kumimoji="1" lang="zh-CN" altLang="en-US" dirty="0"/>
          </a:p>
        </p:txBody>
      </p:sp>
      <p:cxnSp>
        <p:nvCxnSpPr>
          <p:cNvPr id="9" name="直线连接符 8"/>
          <p:cNvCxnSpPr/>
          <p:nvPr userDrawn="1"/>
        </p:nvCxnSpPr>
        <p:spPr>
          <a:xfrm>
            <a:off x="975320" y="4587855"/>
            <a:ext cx="1121668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直角三角形 9"/>
          <p:cNvSpPr/>
          <p:nvPr userDrawn="1"/>
        </p:nvSpPr>
        <p:spPr>
          <a:xfrm rot="8100000">
            <a:off x="2078721" y="4508174"/>
            <a:ext cx="158446" cy="159362"/>
          </a:xfrm>
          <a:prstGeom prst="rt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直角三角形 10"/>
          <p:cNvSpPr/>
          <p:nvPr userDrawn="1"/>
        </p:nvSpPr>
        <p:spPr>
          <a:xfrm rot="13500000" flipV="1">
            <a:off x="5643015" y="4508174"/>
            <a:ext cx="158446" cy="159362"/>
          </a:xfrm>
          <a:prstGeom prst="rt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直角三角形 11"/>
          <p:cNvSpPr/>
          <p:nvPr userDrawn="1"/>
        </p:nvSpPr>
        <p:spPr>
          <a:xfrm rot="8100000">
            <a:off x="9207308" y="4508174"/>
            <a:ext cx="158446" cy="159362"/>
          </a:xfrm>
          <a:prstGeom prst="rt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文本占位符 3"/>
          <p:cNvSpPr>
            <a:spLocks noGrp="1"/>
          </p:cNvSpPr>
          <p:nvPr>
            <p:ph type="body" sz="half" idx="16" hasCustomPrompt="1"/>
          </p:nvPr>
        </p:nvSpPr>
        <p:spPr>
          <a:xfrm>
            <a:off x="5038153" y="4919563"/>
            <a:ext cx="1368169" cy="478987"/>
          </a:xfrm>
        </p:spPr>
        <p:txBody>
          <a:bodyPr>
            <a:noAutofit/>
          </a:bodyPr>
          <a:lstStyle>
            <a:lvl1pPr marL="0" indent="0" algn="ctr">
              <a:buNone/>
              <a:defRPr sz="3600" b="0" i="0">
                <a:solidFill>
                  <a:srgbClr val="424242"/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en-US" altLang="zh-CN" dirty="0"/>
              <a:t>02</a:t>
            </a:r>
            <a:endParaRPr kumimoji="1" lang="en-US" altLang="zh-CN" dirty="0"/>
          </a:p>
        </p:txBody>
      </p:sp>
      <p:sp>
        <p:nvSpPr>
          <p:cNvPr id="19" name="文本占位符 3"/>
          <p:cNvSpPr>
            <a:spLocks noGrp="1"/>
          </p:cNvSpPr>
          <p:nvPr>
            <p:ph type="body" sz="half" idx="17" hasCustomPrompt="1"/>
          </p:nvPr>
        </p:nvSpPr>
        <p:spPr>
          <a:xfrm>
            <a:off x="8602446" y="3708401"/>
            <a:ext cx="1368169" cy="609310"/>
          </a:xfrm>
        </p:spPr>
        <p:txBody>
          <a:bodyPr>
            <a:noAutofit/>
          </a:bodyPr>
          <a:lstStyle>
            <a:lvl1pPr marL="0" indent="0" algn="ctr">
              <a:buNone/>
              <a:defRPr sz="3600" b="0" i="0">
                <a:solidFill>
                  <a:srgbClr val="424242"/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en-US" altLang="zh-CN" dirty="0"/>
              <a:t>03</a:t>
            </a:r>
            <a:endParaRPr kumimoji="1" lang="en-US" altLang="zh-CN" dirty="0"/>
          </a:p>
        </p:txBody>
      </p:sp>
      <p:sp>
        <p:nvSpPr>
          <p:cNvPr id="22" name="文本占位符 3"/>
          <p:cNvSpPr>
            <a:spLocks noGrp="1"/>
          </p:cNvSpPr>
          <p:nvPr>
            <p:ph type="body" sz="half" idx="18" hasCustomPrompt="1"/>
          </p:nvPr>
        </p:nvSpPr>
        <p:spPr>
          <a:xfrm>
            <a:off x="1473859" y="4919563"/>
            <a:ext cx="1368169" cy="300137"/>
          </a:xfrm>
        </p:spPr>
        <p:txBody>
          <a:bodyPr>
            <a:noAutofit/>
          </a:bodyPr>
          <a:lstStyle>
            <a:lvl1pPr marL="0" indent="0" algn="ctr">
              <a:buNone/>
              <a:defRPr sz="1800" b="0" i="0">
                <a:solidFill>
                  <a:srgbClr val="424242"/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 dirty="0"/>
              <a:t>项目 </a:t>
            </a:r>
            <a:r>
              <a:rPr kumimoji="1" lang="en-US" altLang="zh-CN" dirty="0"/>
              <a:t>1</a:t>
            </a:r>
            <a:endParaRPr kumimoji="1" lang="en-US" altLang="zh-CN" dirty="0"/>
          </a:p>
        </p:txBody>
      </p:sp>
      <p:sp>
        <p:nvSpPr>
          <p:cNvPr id="23" name="文本占位符 3"/>
          <p:cNvSpPr>
            <a:spLocks noGrp="1"/>
          </p:cNvSpPr>
          <p:nvPr>
            <p:ph type="body" sz="half" idx="19" hasCustomPrompt="1"/>
          </p:nvPr>
        </p:nvSpPr>
        <p:spPr>
          <a:xfrm>
            <a:off x="851376" y="5373207"/>
            <a:ext cx="2543685" cy="1053770"/>
          </a:xfrm>
        </p:spPr>
        <p:txBody>
          <a:bodyPr>
            <a:noAutofit/>
          </a:bodyPr>
          <a:lstStyle>
            <a:lvl1pPr marL="0" indent="0" algn="ctr">
              <a:lnSpc>
                <a:spcPct val="150000"/>
              </a:lnSpc>
              <a:buNone/>
              <a:defRPr sz="1400" b="0" i="0">
                <a:solidFill>
                  <a:srgbClr val="797979"/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algn="ctr">
              <a:lnSpc>
                <a:spcPct val="150000"/>
              </a:lnSpc>
            </a:pPr>
            <a:r>
              <a:rPr kumimoji="1" lang="zh-CN" altLang="en-US" sz="1400" kern="1800" dirty="0">
                <a:solidFill>
                  <a:srgbClr val="797979"/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</a:rPr>
              <a:t>辅助性内容文字辅助性内容文字辅助性内容文字辅助性内容文字</a:t>
            </a:r>
            <a:endParaRPr kumimoji="1" lang="zh-CN" altLang="en-US" sz="1400" kern="1800" dirty="0">
              <a:solidFill>
                <a:srgbClr val="797979"/>
              </a:solidFill>
              <a:latin typeface="PingFang SC Light" panose="020B0400000000000000" charset="-122"/>
              <a:ea typeface="PingFang SC Light" panose="020B0400000000000000" charset="-122"/>
              <a:cs typeface="PingFang SC Light" panose="020B0400000000000000" charset="-122"/>
            </a:endParaRPr>
          </a:p>
        </p:txBody>
      </p:sp>
      <p:sp>
        <p:nvSpPr>
          <p:cNvPr id="25" name="文本占位符 3"/>
          <p:cNvSpPr>
            <a:spLocks noGrp="1"/>
          </p:cNvSpPr>
          <p:nvPr>
            <p:ph type="body" sz="half" idx="20" hasCustomPrompt="1"/>
          </p:nvPr>
        </p:nvSpPr>
        <p:spPr>
          <a:xfrm>
            <a:off x="8602446" y="4965923"/>
            <a:ext cx="1368169" cy="300137"/>
          </a:xfrm>
        </p:spPr>
        <p:txBody>
          <a:bodyPr>
            <a:noAutofit/>
          </a:bodyPr>
          <a:lstStyle>
            <a:lvl1pPr marL="0" indent="0" algn="ctr">
              <a:buNone/>
              <a:defRPr sz="1800" b="0" i="0">
                <a:solidFill>
                  <a:srgbClr val="424242"/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 dirty="0"/>
              <a:t>项目 </a:t>
            </a:r>
            <a:r>
              <a:rPr kumimoji="1" lang="en-US" altLang="zh-CN" dirty="0"/>
              <a:t>3</a:t>
            </a:r>
            <a:endParaRPr kumimoji="1" lang="en-US" altLang="zh-CN" dirty="0"/>
          </a:p>
        </p:txBody>
      </p:sp>
      <p:sp>
        <p:nvSpPr>
          <p:cNvPr id="26" name="文本占位符 3"/>
          <p:cNvSpPr>
            <a:spLocks noGrp="1"/>
          </p:cNvSpPr>
          <p:nvPr>
            <p:ph type="body" sz="half" idx="21" hasCustomPrompt="1"/>
          </p:nvPr>
        </p:nvSpPr>
        <p:spPr>
          <a:xfrm>
            <a:off x="7979963" y="5419567"/>
            <a:ext cx="2543685" cy="1053770"/>
          </a:xfrm>
        </p:spPr>
        <p:txBody>
          <a:bodyPr>
            <a:noAutofit/>
          </a:bodyPr>
          <a:lstStyle>
            <a:lvl1pPr marL="0" indent="0" algn="ctr">
              <a:lnSpc>
                <a:spcPct val="150000"/>
              </a:lnSpc>
              <a:buNone/>
              <a:defRPr sz="1400" b="0" i="0">
                <a:solidFill>
                  <a:srgbClr val="797979"/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algn="ctr">
              <a:lnSpc>
                <a:spcPct val="150000"/>
              </a:lnSpc>
            </a:pPr>
            <a:r>
              <a:rPr kumimoji="1" lang="zh-CN" altLang="en-US" sz="1400" kern="1800" dirty="0">
                <a:solidFill>
                  <a:srgbClr val="797979"/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</a:rPr>
              <a:t>辅助性内容文字辅助性内容文字辅助性内容文字辅助性内容文字</a:t>
            </a:r>
            <a:endParaRPr kumimoji="1" lang="zh-CN" altLang="en-US" sz="1400" kern="1800" dirty="0">
              <a:solidFill>
                <a:srgbClr val="797979"/>
              </a:solidFill>
              <a:latin typeface="PingFang SC Light" panose="020B0400000000000000" charset="-122"/>
              <a:ea typeface="PingFang SC Light" panose="020B0400000000000000" charset="-122"/>
              <a:cs typeface="PingFang SC Light" panose="020B0400000000000000" charset="-122"/>
            </a:endParaRPr>
          </a:p>
        </p:txBody>
      </p:sp>
      <p:sp>
        <p:nvSpPr>
          <p:cNvPr id="28" name="文本占位符 3"/>
          <p:cNvSpPr>
            <a:spLocks noGrp="1"/>
          </p:cNvSpPr>
          <p:nvPr>
            <p:ph type="body" sz="half" idx="22" hasCustomPrompt="1"/>
          </p:nvPr>
        </p:nvSpPr>
        <p:spPr>
          <a:xfrm>
            <a:off x="5038153" y="2872324"/>
            <a:ext cx="1368169" cy="300137"/>
          </a:xfrm>
        </p:spPr>
        <p:txBody>
          <a:bodyPr>
            <a:noAutofit/>
          </a:bodyPr>
          <a:lstStyle>
            <a:lvl1pPr marL="0" indent="0" algn="ctr">
              <a:buNone/>
              <a:defRPr sz="1800" b="0" i="0">
                <a:solidFill>
                  <a:srgbClr val="424242"/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 dirty="0"/>
              <a:t>项目 </a:t>
            </a:r>
            <a:r>
              <a:rPr kumimoji="1" lang="en-US" altLang="zh-CN" dirty="0"/>
              <a:t>2</a:t>
            </a:r>
            <a:endParaRPr kumimoji="1" lang="en-US" altLang="zh-CN" dirty="0"/>
          </a:p>
        </p:txBody>
      </p:sp>
      <p:sp>
        <p:nvSpPr>
          <p:cNvPr id="29" name="文本占位符 3"/>
          <p:cNvSpPr>
            <a:spLocks noGrp="1"/>
          </p:cNvSpPr>
          <p:nvPr>
            <p:ph type="body" sz="half" idx="23" hasCustomPrompt="1"/>
          </p:nvPr>
        </p:nvSpPr>
        <p:spPr>
          <a:xfrm>
            <a:off x="4415670" y="3325968"/>
            <a:ext cx="2543685" cy="1053770"/>
          </a:xfrm>
        </p:spPr>
        <p:txBody>
          <a:bodyPr>
            <a:noAutofit/>
          </a:bodyPr>
          <a:lstStyle>
            <a:lvl1pPr marL="0" indent="0" algn="ctr">
              <a:lnSpc>
                <a:spcPct val="150000"/>
              </a:lnSpc>
              <a:buNone/>
              <a:defRPr sz="1400" b="0" i="0">
                <a:solidFill>
                  <a:srgbClr val="797979"/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algn="ctr">
              <a:lnSpc>
                <a:spcPct val="150000"/>
              </a:lnSpc>
            </a:pPr>
            <a:r>
              <a:rPr kumimoji="1" lang="zh-CN" altLang="en-US" sz="1400" kern="1800" dirty="0">
                <a:solidFill>
                  <a:srgbClr val="797979"/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</a:rPr>
              <a:t>辅助性内容文字辅助性内容文字辅助性内容文字辅助性内容文字</a:t>
            </a:r>
            <a:endParaRPr kumimoji="1" lang="zh-CN" altLang="en-US" sz="1400" kern="1800" dirty="0">
              <a:solidFill>
                <a:srgbClr val="797979"/>
              </a:solidFill>
              <a:latin typeface="PingFang SC Light" panose="020B0400000000000000" charset="-122"/>
              <a:ea typeface="PingFang SC Light" panose="020B0400000000000000" charset="-122"/>
              <a:cs typeface="PingFang SC Light" panose="020B0400000000000000" charset="-122"/>
            </a:endParaRPr>
          </a:p>
        </p:txBody>
      </p:sp>
      <p:cxnSp>
        <p:nvCxnSpPr>
          <p:cNvPr id="21" name="直线连接符 20"/>
          <p:cNvCxnSpPr/>
          <p:nvPr userDrawn="1"/>
        </p:nvCxnSpPr>
        <p:spPr>
          <a:xfrm>
            <a:off x="11741327" y="788013"/>
            <a:ext cx="0" cy="28800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" name="幻灯片编号占位符 4"/>
          <p:cNvSpPr>
            <a:spLocks noGrp="1"/>
          </p:cNvSpPr>
          <p:nvPr>
            <p:ph type="sldNum" sz="quarter" idx="24"/>
          </p:nvPr>
        </p:nvSpPr>
        <p:spPr>
          <a:xfrm>
            <a:off x="11474626" y="422888"/>
            <a:ext cx="533401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>
                    <a:lumMod val="65000"/>
                  </a:scheme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defRPr>
            </a:lvl1pPr>
          </a:lstStyle>
          <a:p>
            <a:fld id="{9A0C6AAD-D0EF-F447-8771-C25AAE0944B9}" type="slidenum">
              <a:rPr kumimoji="1" lang="zh-CN" altLang="en-US" smtClean="0"/>
            </a:fld>
            <a:endParaRPr kumimoji="1"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分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3"/>
          <p:cNvSpPr>
            <a:spLocks noGrp="1"/>
          </p:cNvSpPr>
          <p:nvPr>
            <p:ph type="body" sz="half" idx="15"/>
          </p:nvPr>
        </p:nvSpPr>
        <p:spPr>
          <a:xfrm>
            <a:off x="831850" y="514456"/>
            <a:ext cx="10515600" cy="685934"/>
          </a:xfrm>
        </p:spPr>
        <p:txBody>
          <a:bodyPr>
            <a:noAutofit/>
          </a:bodyPr>
          <a:lstStyle>
            <a:lvl1pPr marL="0" indent="0" algn="ctr">
              <a:buNone/>
              <a:defRPr sz="4800">
                <a:solidFill>
                  <a:schemeClr val="bg1">
                    <a:lumMod val="95000"/>
                  </a:scheme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9" name="文本占位符 2"/>
          <p:cNvSpPr>
            <a:spLocks noGrp="1"/>
          </p:cNvSpPr>
          <p:nvPr>
            <p:ph type="body" idx="10"/>
          </p:nvPr>
        </p:nvSpPr>
        <p:spPr>
          <a:xfrm>
            <a:off x="831850" y="664697"/>
            <a:ext cx="10515600" cy="535693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424242"/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 dirty="0"/>
              <a:t>单击此处编辑母版文本样式</a:t>
            </a:r>
            <a:endParaRPr kumimoji="1" lang="zh-CN" altLang="en-US" dirty="0"/>
          </a:p>
        </p:txBody>
      </p:sp>
      <p:sp>
        <p:nvSpPr>
          <p:cNvPr id="11" name="矩形 10"/>
          <p:cNvSpPr/>
          <p:nvPr userDrawn="1"/>
        </p:nvSpPr>
        <p:spPr>
          <a:xfrm>
            <a:off x="5988001" y="1299197"/>
            <a:ext cx="216000" cy="216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矩形 11"/>
          <p:cNvSpPr/>
          <p:nvPr userDrawn="1"/>
        </p:nvSpPr>
        <p:spPr>
          <a:xfrm>
            <a:off x="0" y="2279670"/>
            <a:ext cx="12192000" cy="3020992"/>
          </a:xfrm>
          <a:prstGeom prst="rect">
            <a:avLst/>
          </a:prstGeom>
          <a:solidFill>
            <a:srgbClr val="016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文本占位符 3"/>
          <p:cNvSpPr>
            <a:spLocks noGrp="1"/>
          </p:cNvSpPr>
          <p:nvPr>
            <p:ph type="body" sz="half" idx="11"/>
          </p:nvPr>
        </p:nvSpPr>
        <p:spPr>
          <a:xfrm>
            <a:off x="8872881" y="4402512"/>
            <a:ext cx="2935967" cy="37651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16" name="文本占位符 3"/>
          <p:cNvSpPr>
            <a:spLocks noGrp="1"/>
          </p:cNvSpPr>
          <p:nvPr>
            <p:ph type="body" sz="half" idx="12"/>
          </p:nvPr>
        </p:nvSpPr>
        <p:spPr>
          <a:xfrm>
            <a:off x="301890" y="4402512"/>
            <a:ext cx="2935967" cy="342289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 dirty="0"/>
              <a:t>单击此处编辑母版文本样式</a:t>
            </a:r>
            <a:endParaRPr kumimoji="1" lang="zh-CN" altLang="en-US" dirty="0"/>
          </a:p>
        </p:txBody>
      </p:sp>
      <p:sp>
        <p:nvSpPr>
          <p:cNvPr id="17" name="文本占位符 3"/>
          <p:cNvSpPr>
            <a:spLocks noGrp="1"/>
          </p:cNvSpPr>
          <p:nvPr>
            <p:ph type="body" sz="half" idx="13"/>
          </p:nvPr>
        </p:nvSpPr>
        <p:spPr>
          <a:xfrm>
            <a:off x="3158887" y="4402512"/>
            <a:ext cx="2935967" cy="37651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18" name="文本占位符 3"/>
          <p:cNvSpPr>
            <a:spLocks noGrp="1"/>
          </p:cNvSpPr>
          <p:nvPr>
            <p:ph type="body" sz="half" idx="14"/>
          </p:nvPr>
        </p:nvSpPr>
        <p:spPr>
          <a:xfrm>
            <a:off x="6015884" y="4402512"/>
            <a:ext cx="2935967" cy="37651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19" name="椭圆 18"/>
          <p:cNvSpPr>
            <a:spLocks noChangeAspect="1"/>
          </p:cNvSpPr>
          <p:nvPr userDrawn="1"/>
        </p:nvSpPr>
        <p:spPr>
          <a:xfrm>
            <a:off x="1221160" y="3008873"/>
            <a:ext cx="1097428" cy="1097428"/>
          </a:xfrm>
          <a:prstGeom prst="ellipse">
            <a:avLst/>
          </a:prstGeom>
          <a:noFill/>
          <a:ln w="25400">
            <a:solidFill>
              <a:schemeClr val="bg1">
                <a:lumMod val="95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n w="0"/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椭圆 19"/>
          <p:cNvSpPr>
            <a:spLocks noChangeAspect="1"/>
          </p:cNvSpPr>
          <p:nvPr userDrawn="1"/>
        </p:nvSpPr>
        <p:spPr>
          <a:xfrm>
            <a:off x="4082582" y="3008873"/>
            <a:ext cx="1097428" cy="1097428"/>
          </a:xfrm>
          <a:prstGeom prst="ellipse">
            <a:avLst/>
          </a:prstGeom>
          <a:noFill/>
          <a:ln w="25400">
            <a:solidFill>
              <a:schemeClr val="bg1">
                <a:lumMod val="95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n w="0"/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椭圆 20"/>
          <p:cNvSpPr>
            <a:spLocks noChangeAspect="1"/>
          </p:cNvSpPr>
          <p:nvPr userDrawn="1"/>
        </p:nvSpPr>
        <p:spPr>
          <a:xfrm>
            <a:off x="6944004" y="3008873"/>
            <a:ext cx="1097428" cy="1097428"/>
          </a:xfrm>
          <a:prstGeom prst="ellipse">
            <a:avLst/>
          </a:prstGeom>
          <a:noFill/>
          <a:ln w="25400">
            <a:solidFill>
              <a:schemeClr val="bg1">
                <a:lumMod val="95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n w="0"/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" name="椭圆 21"/>
          <p:cNvSpPr>
            <a:spLocks noChangeAspect="1"/>
          </p:cNvSpPr>
          <p:nvPr userDrawn="1"/>
        </p:nvSpPr>
        <p:spPr>
          <a:xfrm>
            <a:off x="9805427" y="3008873"/>
            <a:ext cx="1097428" cy="1097428"/>
          </a:xfrm>
          <a:prstGeom prst="ellipse">
            <a:avLst/>
          </a:prstGeom>
          <a:noFill/>
          <a:ln w="25400">
            <a:solidFill>
              <a:schemeClr val="bg1">
                <a:lumMod val="95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n w="0"/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26" name="直线连接符 25"/>
          <p:cNvCxnSpPr/>
          <p:nvPr userDrawn="1"/>
        </p:nvCxnSpPr>
        <p:spPr>
          <a:xfrm>
            <a:off x="11741327" y="788013"/>
            <a:ext cx="0" cy="28800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7" name="幻灯片编号占位符 4"/>
          <p:cNvSpPr>
            <a:spLocks noGrp="1"/>
          </p:cNvSpPr>
          <p:nvPr>
            <p:ph type="sldNum" sz="quarter" idx="16"/>
          </p:nvPr>
        </p:nvSpPr>
        <p:spPr>
          <a:xfrm>
            <a:off x="11474626" y="422888"/>
            <a:ext cx="533401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>
                    <a:lumMod val="65000"/>
                  </a:scheme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defRPr>
            </a:lvl1pPr>
          </a:lstStyle>
          <a:p>
            <a:fld id="{9A0C6AAD-D0EF-F447-8771-C25AAE0944B9}" type="slidenum">
              <a:rPr kumimoji="1" lang="zh-CN" altLang="en-US" smtClean="0"/>
            </a:fld>
            <a:endParaRPr kumimoji="1" lang="zh-CN" alt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规划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6809773" y="0"/>
            <a:ext cx="5382227" cy="6858002"/>
          </a:xfrm>
          <a:prstGeom prst="rect">
            <a:avLst/>
          </a:prstGeom>
          <a:solidFill>
            <a:srgbClr val="016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78284" y="937251"/>
            <a:ext cx="3932237" cy="402336"/>
          </a:xfrm>
        </p:spPr>
        <p:txBody>
          <a:bodyPr anchor="b">
            <a:normAutofit/>
          </a:bodyPr>
          <a:lstStyle>
            <a:lvl1pPr>
              <a:defRPr sz="1800">
                <a:solidFill>
                  <a:srgbClr val="424242"/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defRPr>
            </a:lvl1pPr>
          </a:lstStyle>
          <a:p>
            <a:r>
              <a:rPr kumimoji="1" lang="zh-CN" altLang="en-US" dirty="0"/>
              <a:t>单击此处编辑母版标题样式</a:t>
            </a:r>
            <a:endParaRPr kumimoji="1"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78284" y="1413479"/>
            <a:ext cx="3932237" cy="842041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rgbClr val="797979"/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 dirty="0"/>
              <a:t>单击此处编辑母版文本样式</a:t>
            </a:r>
            <a:endParaRPr kumimoji="1" lang="zh-CN" altLang="en-US" dirty="0"/>
          </a:p>
        </p:txBody>
      </p:sp>
      <p:sp>
        <p:nvSpPr>
          <p:cNvPr id="20" name="文本占位符 3"/>
          <p:cNvSpPr>
            <a:spLocks noGrp="1"/>
          </p:cNvSpPr>
          <p:nvPr>
            <p:ph type="body" sz="half" idx="10"/>
          </p:nvPr>
        </p:nvSpPr>
        <p:spPr>
          <a:xfrm>
            <a:off x="2378284" y="3132551"/>
            <a:ext cx="3932237" cy="842041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rgbClr val="797979"/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 dirty="0"/>
              <a:t>单击此处编辑母版文本样式</a:t>
            </a:r>
            <a:endParaRPr kumimoji="1" lang="zh-CN" altLang="en-US" dirty="0"/>
          </a:p>
        </p:txBody>
      </p:sp>
      <p:sp>
        <p:nvSpPr>
          <p:cNvPr id="23" name="文本占位符 3"/>
          <p:cNvSpPr>
            <a:spLocks noGrp="1"/>
          </p:cNvSpPr>
          <p:nvPr>
            <p:ph type="body" sz="half" idx="11"/>
          </p:nvPr>
        </p:nvSpPr>
        <p:spPr>
          <a:xfrm>
            <a:off x="2378284" y="4888199"/>
            <a:ext cx="3932237" cy="842041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rgbClr val="797979"/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 dirty="0"/>
              <a:t>单击此处编辑母版文本样式</a:t>
            </a:r>
            <a:endParaRPr kumimoji="1" lang="zh-CN" altLang="en-US" dirty="0"/>
          </a:p>
        </p:txBody>
      </p:sp>
      <p:sp>
        <p:nvSpPr>
          <p:cNvPr id="25" name="文本占位符 3"/>
          <p:cNvSpPr>
            <a:spLocks noGrp="1"/>
          </p:cNvSpPr>
          <p:nvPr>
            <p:ph type="body" sz="half" idx="12"/>
          </p:nvPr>
        </p:nvSpPr>
        <p:spPr>
          <a:xfrm>
            <a:off x="2378284" y="2705832"/>
            <a:ext cx="3932237" cy="365760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rgbClr val="424242"/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 dirty="0"/>
              <a:t>单击此处编辑母版文本样式</a:t>
            </a:r>
            <a:endParaRPr kumimoji="1" lang="zh-CN" altLang="en-US" dirty="0"/>
          </a:p>
        </p:txBody>
      </p:sp>
      <p:sp>
        <p:nvSpPr>
          <p:cNvPr id="26" name="文本占位符 3"/>
          <p:cNvSpPr>
            <a:spLocks noGrp="1"/>
          </p:cNvSpPr>
          <p:nvPr>
            <p:ph type="body" sz="half" idx="13"/>
          </p:nvPr>
        </p:nvSpPr>
        <p:spPr>
          <a:xfrm>
            <a:off x="2378284" y="4461479"/>
            <a:ext cx="3932237" cy="365760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rgbClr val="424242"/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 dirty="0"/>
              <a:t>单击此处编辑母版文本样式</a:t>
            </a:r>
            <a:endParaRPr kumimoji="1" lang="zh-CN" altLang="en-US" dirty="0"/>
          </a:p>
        </p:txBody>
      </p:sp>
      <p:cxnSp>
        <p:nvCxnSpPr>
          <p:cNvPr id="12" name="直线连接符 11"/>
          <p:cNvCxnSpPr/>
          <p:nvPr userDrawn="1"/>
        </p:nvCxnSpPr>
        <p:spPr>
          <a:xfrm>
            <a:off x="11741326" y="788013"/>
            <a:ext cx="0" cy="288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幻灯片编号占位符 4"/>
          <p:cNvSpPr>
            <a:spLocks noGrp="1"/>
          </p:cNvSpPr>
          <p:nvPr>
            <p:ph type="sldNum" sz="quarter" idx="14"/>
          </p:nvPr>
        </p:nvSpPr>
        <p:spPr>
          <a:xfrm>
            <a:off x="11474626" y="422888"/>
            <a:ext cx="533401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/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defRPr>
            </a:lvl1pPr>
          </a:lstStyle>
          <a:p>
            <a:fld id="{9A0C6AAD-D0EF-F447-8771-C25AAE0944B9}" type="slidenum">
              <a:rPr kumimoji="1" lang="zh-CN" altLang="en-US" smtClean="0"/>
            </a:fld>
            <a:endParaRPr kumimoji="1" lang="zh-CN" altLang="en-US" dirty="0"/>
          </a:p>
        </p:txBody>
      </p: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47915"/>
          <a:stretch>
            <a:fillRect/>
          </a:stretch>
        </p:blipFill>
        <p:spPr>
          <a:xfrm>
            <a:off x="6821875" y="-22751"/>
            <a:ext cx="5358021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展望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6231109" y="0"/>
            <a:ext cx="2608892" cy="6858002"/>
          </a:xfrm>
          <a:prstGeom prst="rect">
            <a:avLst/>
          </a:prstGeom>
          <a:solidFill>
            <a:srgbClr val="016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椭圆 7"/>
          <p:cNvSpPr>
            <a:spLocks noChangeAspect="1"/>
          </p:cNvSpPr>
          <p:nvPr userDrawn="1"/>
        </p:nvSpPr>
        <p:spPr>
          <a:xfrm>
            <a:off x="1190717" y="1517514"/>
            <a:ext cx="1260000" cy="1260000"/>
          </a:xfrm>
          <a:prstGeom prst="ellipse">
            <a:avLst/>
          </a:prstGeom>
          <a:noFill/>
          <a:ln w="63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椭圆 8"/>
          <p:cNvSpPr>
            <a:spLocks noChangeAspect="1"/>
          </p:cNvSpPr>
          <p:nvPr userDrawn="1"/>
        </p:nvSpPr>
        <p:spPr>
          <a:xfrm>
            <a:off x="6905555" y="1507197"/>
            <a:ext cx="1260000" cy="1260000"/>
          </a:xfrm>
          <a:prstGeom prst="ellipse">
            <a:avLst/>
          </a:prstGeom>
          <a:noFill/>
          <a:ln w="63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椭圆 9"/>
          <p:cNvSpPr>
            <a:spLocks noChangeAspect="1"/>
          </p:cNvSpPr>
          <p:nvPr userDrawn="1"/>
        </p:nvSpPr>
        <p:spPr>
          <a:xfrm>
            <a:off x="4048136" y="1517514"/>
            <a:ext cx="1260000" cy="1260000"/>
          </a:xfrm>
          <a:prstGeom prst="ellipse">
            <a:avLst/>
          </a:prstGeom>
          <a:noFill/>
          <a:ln w="63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椭圆 10"/>
          <p:cNvSpPr>
            <a:spLocks noChangeAspect="1"/>
          </p:cNvSpPr>
          <p:nvPr userDrawn="1"/>
        </p:nvSpPr>
        <p:spPr>
          <a:xfrm>
            <a:off x="9762974" y="1507197"/>
            <a:ext cx="1260000" cy="1260000"/>
          </a:xfrm>
          <a:prstGeom prst="ellipse">
            <a:avLst/>
          </a:prstGeom>
          <a:noFill/>
          <a:ln w="63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文本占位符 3"/>
          <p:cNvSpPr>
            <a:spLocks noGrp="1"/>
          </p:cNvSpPr>
          <p:nvPr>
            <p:ph type="body" sz="half" idx="13"/>
          </p:nvPr>
        </p:nvSpPr>
        <p:spPr>
          <a:xfrm>
            <a:off x="336518" y="3232129"/>
            <a:ext cx="2968397" cy="267524"/>
          </a:xfrm>
        </p:spPr>
        <p:txBody>
          <a:bodyPr>
            <a:noAutofit/>
          </a:bodyPr>
          <a:lstStyle>
            <a:lvl1pPr marL="0" indent="0" algn="ctr">
              <a:buNone/>
              <a:defRPr sz="1800" b="0" i="0">
                <a:solidFill>
                  <a:srgbClr val="424242"/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15" name="文本占位符 3"/>
          <p:cNvSpPr>
            <a:spLocks noGrp="1"/>
          </p:cNvSpPr>
          <p:nvPr>
            <p:ph type="body" sz="half" idx="14"/>
          </p:nvPr>
        </p:nvSpPr>
        <p:spPr>
          <a:xfrm>
            <a:off x="794406" y="3783930"/>
            <a:ext cx="2052622" cy="1312325"/>
          </a:xfrm>
        </p:spPr>
        <p:txBody>
          <a:bodyPr>
            <a:noAutofit/>
          </a:bodyPr>
          <a:lstStyle>
            <a:lvl1pPr marL="0" indent="0" algn="ctr">
              <a:buNone/>
              <a:defRPr sz="1400" b="0" i="0">
                <a:solidFill>
                  <a:srgbClr val="797979"/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 dirty="0"/>
              <a:t>单击此处编辑母版文本样式</a:t>
            </a:r>
            <a:endParaRPr kumimoji="1" lang="zh-CN" altLang="en-US" dirty="0"/>
          </a:p>
        </p:txBody>
      </p:sp>
      <p:sp>
        <p:nvSpPr>
          <p:cNvPr id="16" name="文本占位符 3"/>
          <p:cNvSpPr>
            <a:spLocks noGrp="1"/>
          </p:cNvSpPr>
          <p:nvPr>
            <p:ph type="body" sz="half" idx="15"/>
          </p:nvPr>
        </p:nvSpPr>
        <p:spPr>
          <a:xfrm>
            <a:off x="3213944" y="3232129"/>
            <a:ext cx="2968397" cy="267524"/>
          </a:xfrm>
        </p:spPr>
        <p:txBody>
          <a:bodyPr>
            <a:noAutofit/>
          </a:bodyPr>
          <a:lstStyle>
            <a:lvl1pPr marL="0" indent="0" algn="ctr">
              <a:buNone/>
              <a:defRPr sz="1800" b="0" i="0">
                <a:solidFill>
                  <a:srgbClr val="424242"/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 dirty="0"/>
              <a:t>单击此处编辑母版文本样式</a:t>
            </a:r>
            <a:endParaRPr kumimoji="1" lang="zh-CN" altLang="en-US" dirty="0"/>
          </a:p>
        </p:txBody>
      </p:sp>
      <p:sp>
        <p:nvSpPr>
          <p:cNvPr id="17" name="文本占位符 3"/>
          <p:cNvSpPr>
            <a:spLocks noGrp="1"/>
          </p:cNvSpPr>
          <p:nvPr>
            <p:ph type="body" sz="half" idx="16"/>
          </p:nvPr>
        </p:nvSpPr>
        <p:spPr>
          <a:xfrm>
            <a:off x="3671832" y="3783930"/>
            <a:ext cx="2052622" cy="1312325"/>
          </a:xfrm>
        </p:spPr>
        <p:txBody>
          <a:bodyPr>
            <a:noAutofit/>
          </a:bodyPr>
          <a:lstStyle>
            <a:lvl1pPr marL="0" indent="0" algn="ctr">
              <a:buNone/>
              <a:defRPr sz="1400" b="0" i="0">
                <a:solidFill>
                  <a:srgbClr val="797979"/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 dirty="0"/>
              <a:t>单击此处编辑母版文本样式</a:t>
            </a:r>
            <a:endParaRPr kumimoji="1" lang="zh-CN" altLang="en-US" dirty="0"/>
          </a:p>
        </p:txBody>
      </p:sp>
      <p:sp>
        <p:nvSpPr>
          <p:cNvPr id="18" name="文本占位符 3"/>
          <p:cNvSpPr>
            <a:spLocks noGrp="1"/>
          </p:cNvSpPr>
          <p:nvPr>
            <p:ph type="body" sz="half" idx="17"/>
          </p:nvPr>
        </p:nvSpPr>
        <p:spPr>
          <a:xfrm>
            <a:off x="6091370" y="3232129"/>
            <a:ext cx="2968397" cy="267524"/>
          </a:xfrm>
        </p:spPr>
        <p:txBody>
          <a:bodyPr>
            <a:noAutofit/>
          </a:bodyPr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 dirty="0"/>
              <a:t>单击此处编辑母版文本样式</a:t>
            </a:r>
            <a:endParaRPr kumimoji="1" lang="zh-CN" altLang="en-US" dirty="0"/>
          </a:p>
        </p:txBody>
      </p:sp>
      <p:sp>
        <p:nvSpPr>
          <p:cNvPr id="19" name="文本占位符 3"/>
          <p:cNvSpPr>
            <a:spLocks noGrp="1"/>
          </p:cNvSpPr>
          <p:nvPr>
            <p:ph type="body" sz="half" idx="18"/>
          </p:nvPr>
        </p:nvSpPr>
        <p:spPr>
          <a:xfrm>
            <a:off x="6488184" y="3783930"/>
            <a:ext cx="2052622" cy="1312325"/>
          </a:xfrm>
        </p:spPr>
        <p:txBody>
          <a:bodyPr>
            <a:no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 dirty="0"/>
              <a:t>单击此处编辑母版文本样式</a:t>
            </a:r>
            <a:endParaRPr kumimoji="1" lang="zh-CN" altLang="en-US" dirty="0"/>
          </a:p>
        </p:txBody>
      </p:sp>
      <p:sp>
        <p:nvSpPr>
          <p:cNvPr id="25" name="文本占位符 3"/>
          <p:cNvSpPr>
            <a:spLocks noGrp="1"/>
          </p:cNvSpPr>
          <p:nvPr>
            <p:ph type="body" sz="half" idx="19"/>
          </p:nvPr>
        </p:nvSpPr>
        <p:spPr>
          <a:xfrm>
            <a:off x="8913153" y="3232129"/>
            <a:ext cx="2968397" cy="267524"/>
          </a:xfrm>
        </p:spPr>
        <p:txBody>
          <a:bodyPr>
            <a:noAutofit/>
          </a:bodyPr>
          <a:lstStyle>
            <a:lvl1pPr marL="0" indent="0" algn="ctr">
              <a:buNone/>
              <a:defRPr sz="1800" b="0" i="0">
                <a:solidFill>
                  <a:srgbClr val="424242"/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26" name="文本占位符 3"/>
          <p:cNvSpPr>
            <a:spLocks noGrp="1"/>
          </p:cNvSpPr>
          <p:nvPr>
            <p:ph type="body" sz="half" idx="20"/>
          </p:nvPr>
        </p:nvSpPr>
        <p:spPr>
          <a:xfrm>
            <a:off x="9309967" y="3783930"/>
            <a:ext cx="2052622" cy="1312325"/>
          </a:xfrm>
        </p:spPr>
        <p:txBody>
          <a:bodyPr>
            <a:noAutofit/>
          </a:bodyPr>
          <a:lstStyle>
            <a:lvl1pPr marL="0" indent="0" algn="ctr">
              <a:buNone/>
              <a:defRPr sz="1400" b="0" i="0">
                <a:solidFill>
                  <a:srgbClr val="797979"/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 dirty="0"/>
              <a:t>单击此处编辑母版文本样式</a:t>
            </a:r>
            <a:endParaRPr kumimoji="1" lang="zh-CN" altLang="en-US" dirty="0"/>
          </a:p>
        </p:txBody>
      </p:sp>
      <p:sp>
        <p:nvSpPr>
          <p:cNvPr id="2" name="文本框 1"/>
          <p:cNvSpPr txBox="1"/>
          <p:nvPr userDrawn="1"/>
        </p:nvSpPr>
        <p:spPr>
          <a:xfrm>
            <a:off x="2174488" y="2252546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endParaRPr kumimoji="1" lang="zh-CN" altLang="en-US" sz="1600" dirty="0">
              <a:solidFill>
                <a:schemeClr val="bg1">
                  <a:lumMod val="95000"/>
                </a:schemeClr>
              </a:solidFill>
              <a:latin typeface="PingFang SC" panose="020B0400000000000000" charset="-122"/>
              <a:ea typeface="PingFang SC" panose="020B0400000000000000" charset="-122"/>
              <a:cs typeface="PingFang SC" panose="020B0400000000000000" charset="-122"/>
            </a:endParaRPr>
          </a:p>
        </p:txBody>
      </p:sp>
      <p:cxnSp>
        <p:nvCxnSpPr>
          <p:cNvPr id="20" name="直线连接符 19"/>
          <p:cNvCxnSpPr/>
          <p:nvPr userDrawn="1"/>
        </p:nvCxnSpPr>
        <p:spPr>
          <a:xfrm>
            <a:off x="11741327" y="788013"/>
            <a:ext cx="0" cy="28800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3" name="幻灯片编号占位符 4"/>
          <p:cNvSpPr>
            <a:spLocks noGrp="1"/>
          </p:cNvSpPr>
          <p:nvPr>
            <p:ph type="sldNum" sz="quarter" idx="21"/>
          </p:nvPr>
        </p:nvSpPr>
        <p:spPr>
          <a:xfrm>
            <a:off x="11474626" y="422888"/>
            <a:ext cx="533401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>
                    <a:lumMod val="65000"/>
                  </a:scheme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defRPr>
            </a:lvl1pPr>
          </a:lstStyle>
          <a:p>
            <a:fld id="{9A0C6AAD-D0EF-F447-8771-C25AAE0944B9}" type="slidenum">
              <a:rPr kumimoji="1" lang="zh-CN" altLang="en-US" smtClean="0"/>
            </a:fld>
            <a:endParaRPr kumimoji="1" lang="zh-CN" alt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总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91999" cy="2620440"/>
          </a:xfrm>
          <a:prstGeom prst="rect">
            <a:avLst/>
          </a:prstGeom>
          <a:solidFill>
            <a:srgbClr val="016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4"/>
          <a:stretch>
            <a:fillRect/>
          </a:stretch>
        </p:blipFill>
        <p:spPr>
          <a:xfrm>
            <a:off x="0" y="-16313"/>
            <a:ext cx="13558838" cy="2636753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1115027" y="1632029"/>
            <a:ext cx="9961946" cy="417846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100" dist="25400" dir="5400000" algn="ctr" rotWithShape="0">
              <a:schemeClr val="bg1">
                <a:lumMod val="8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文本占位符 3"/>
          <p:cNvSpPr>
            <a:spLocks noGrp="1"/>
          </p:cNvSpPr>
          <p:nvPr>
            <p:ph type="body" sz="half" idx="13"/>
          </p:nvPr>
        </p:nvSpPr>
        <p:spPr>
          <a:xfrm>
            <a:off x="1396290" y="2085256"/>
            <a:ext cx="9379739" cy="267524"/>
          </a:xfrm>
        </p:spPr>
        <p:txBody>
          <a:bodyPr>
            <a:noAutofit/>
          </a:bodyPr>
          <a:lstStyle>
            <a:lvl1pPr marL="0" indent="0" algn="l">
              <a:buNone/>
              <a:defRPr sz="1800" b="0" i="0">
                <a:solidFill>
                  <a:srgbClr val="424242"/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 dirty="0"/>
              <a:t>单击此处编辑母版文本样式</a:t>
            </a:r>
            <a:endParaRPr kumimoji="1" lang="zh-CN" altLang="en-US" dirty="0"/>
          </a:p>
        </p:txBody>
      </p:sp>
      <p:sp>
        <p:nvSpPr>
          <p:cNvPr id="12" name="文本占位符 3"/>
          <p:cNvSpPr>
            <a:spLocks noGrp="1"/>
          </p:cNvSpPr>
          <p:nvPr>
            <p:ph type="body" sz="half" idx="14"/>
          </p:nvPr>
        </p:nvSpPr>
        <p:spPr>
          <a:xfrm>
            <a:off x="1396479" y="2715016"/>
            <a:ext cx="9379549" cy="2558733"/>
          </a:xfrm>
        </p:spPr>
        <p:txBody>
          <a:bodyPr>
            <a:noAutofit/>
          </a:bodyPr>
          <a:lstStyle>
            <a:lvl1pPr marL="0" indent="0" algn="l">
              <a:buNone/>
              <a:defRPr sz="1400" b="0" i="0">
                <a:solidFill>
                  <a:srgbClr val="797979"/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 dirty="0"/>
              <a:t>单击此处编辑母版文本样式</a:t>
            </a:r>
            <a:endParaRPr kumimoji="1" lang="zh-CN" altLang="en-US" dirty="0"/>
          </a:p>
        </p:txBody>
      </p:sp>
      <p:sp>
        <p:nvSpPr>
          <p:cNvPr id="15" name="文本占位符 2"/>
          <p:cNvSpPr>
            <a:spLocks noGrp="1"/>
          </p:cNvSpPr>
          <p:nvPr>
            <p:ph type="body" idx="15"/>
          </p:nvPr>
        </p:nvSpPr>
        <p:spPr>
          <a:xfrm>
            <a:off x="838200" y="589768"/>
            <a:ext cx="10515601" cy="625147"/>
          </a:xfrm>
        </p:spPr>
        <p:txBody>
          <a:bodyPr>
            <a:noAutofit/>
          </a:bodyPr>
          <a:lstStyle>
            <a:lvl1pPr marL="0" indent="0" algn="ctr">
              <a:buNone/>
              <a:defRPr sz="4800" b="1">
                <a:solidFill>
                  <a:schemeClr val="bg1">
                    <a:alpha val="10000"/>
                  </a:scheme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 dirty="0"/>
              <a:t>单击此处编辑母版文本样式</a:t>
            </a:r>
            <a:endParaRPr kumimoji="1" lang="zh-CN" altLang="en-US" dirty="0"/>
          </a:p>
        </p:txBody>
      </p:sp>
      <p:sp>
        <p:nvSpPr>
          <p:cNvPr id="16" name="文本占位符 2"/>
          <p:cNvSpPr>
            <a:spLocks noGrp="1"/>
          </p:cNvSpPr>
          <p:nvPr>
            <p:ph type="body" idx="10"/>
          </p:nvPr>
        </p:nvSpPr>
        <p:spPr>
          <a:xfrm>
            <a:off x="838200" y="753597"/>
            <a:ext cx="10515600" cy="535693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 dirty="0"/>
              <a:t>单击此处编辑母版文本样式</a:t>
            </a:r>
            <a:endParaRPr kumimoji="1" lang="zh-CN" altLang="en-US" dirty="0"/>
          </a:p>
        </p:txBody>
      </p:sp>
      <p:cxnSp>
        <p:nvCxnSpPr>
          <p:cNvPr id="13" name="直线连接符 12"/>
          <p:cNvCxnSpPr/>
          <p:nvPr userDrawn="1"/>
        </p:nvCxnSpPr>
        <p:spPr>
          <a:xfrm>
            <a:off x="11741326" y="788013"/>
            <a:ext cx="0" cy="288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幻灯片编号占位符 4"/>
          <p:cNvSpPr>
            <a:spLocks noGrp="1"/>
          </p:cNvSpPr>
          <p:nvPr>
            <p:ph type="sldNum" sz="quarter" idx="16"/>
          </p:nvPr>
        </p:nvSpPr>
        <p:spPr>
          <a:xfrm>
            <a:off x="11474626" y="422888"/>
            <a:ext cx="533401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/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defRPr>
            </a:lvl1pPr>
          </a:lstStyle>
          <a:p>
            <a:fld id="{9A0C6AAD-D0EF-F447-8771-C25AAE0944B9}" type="slidenum">
              <a:rPr kumimoji="1" lang="zh-CN" altLang="en-US" smtClean="0"/>
            </a:fld>
            <a:endParaRPr kumimoji="1"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标题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143000"/>
            <a:ext cx="10515600" cy="1333500"/>
          </a:xfrm>
        </p:spPr>
        <p:txBody>
          <a:bodyPr anchor="b">
            <a:noAutofit/>
          </a:bodyPr>
          <a:lstStyle>
            <a:lvl1pPr>
              <a:defRPr sz="9600">
                <a:solidFill>
                  <a:schemeClr val="bg1">
                    <a:lumMod val="95000"/>
                  </a:scheme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defRPr>
            </a:lvl1pPr>
          </a:lstStyle>
          <a:p>
            <a:r>
              <a:rPr kumimoji="1" lang="zh-CN" altLang="en-US" dirty="0"/>
              <a:t>母版标题</a:t>
            </a:r>
            <a:endParaRPr kumimoji="1"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1403087"/>
            <a:ext cx="10515600" cy="535693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rgbClr val="424242"/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8" name="文本占位符 3"/>
          <p:cNvSpPr>
            <a:spLocks noGrp="1"/>
          </p:cNvSpPr>
          <p:nvPr>
            <p:ph type="body" sz="half" idx="2"/>
          </p:nvPr>
        </p:nvSpPr>
        <p:spPr>
          <a:xfrm>
            <a:off x="831850" y="2934109"/>
            <a:ext cx="6178550" cy="2906070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rgbClr val="797979"/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14" name="文本占位符 3"/>
          <p:cNvSpPr>
            <a:spLocks noGrp="1"/>
          </p:cNvSpPr>
          <p:nvPr>
            <p:ph type="body" sz="half" idx="10" hasCustomPrompt="1"/>
          </p:nvPr>
        </p:nvSpPr>
        <p:spPr>
          <a:xfrm>
            <a:off x="9102725" y="2934108"/>
            <a:ext cx="2949575" cy="3428591"/>
          </a:xfrm>
        </p:spPr>
        <p:txBody>
          <a:bodyPr>
            <a:noAutofit/>
          </a:bodyPr>
          <a:lstStyle>
            <a:lvl1pPr marL="0" indent="0">
              <a:buNone/>
              <a:defRPr sz="28000" b="0" i="0">
                <a:solidFill>
                  <a:srgbClr val="0163FF"/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en-US" altLang="zh-CN" dirty="0"/>
              <a:t>1</a:t>
            </a:r>
            <a:endParaRPr kumimoji="1" lang="zh-CN" altLang="en-US" dirty="0"/>
          </a:p>
        </p:txBody>
      </p:sp>
      <p:pic>
        <p:nvPicPr>
          <p:cNvPr id="4" name="图片 3" descr="1604977745707-mop logo-0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08945" y="-48895"/>
            <a:ext cx="1252855" cy="1252855"/>
          </a:xfrm>
          <a:prstGeom prst="rect">
            <a:avLst/>
          </a:prstGeom>
        </p:spPr>
      </p:pic>
      <p:cxnSp>
        <p:nvCxnSpPr>
          <p:cNvPr id="5" name="直接连接符 4"/>
          <p:cNvCxnSpPr/>
          <p:nvPr/>
        </p:nvCxnSpPr>
        <p:spPr>
          <a:xfrm>
            <a:off x="11376660" y="6594475"/>
            <a:ext cx="527685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 userDrawn="1"/>
        </p:nvSpPr>
        <p:spPr>
          <a:xfrm>
            <a:off x="9557385" y="6456680"/>
            <a:ext cx="167132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en-US" altLang="zh-CN" sz="1200">
                <a:latin typeface="PingFang SC Thin" panose="020B0400000000000000" charset="-122"/>
                <a:ea typeface="PingFang SC Thin" panose="020B0400000000000000" charset="-122"/>
              </a:rPr>
              <a:t>FinClip Hackthon</a:t>
            </a:r>
            <a:endParaRPr lang="en-US" altLang="zh-CN" sz="1200">
              <a:latin typeface="PingFang SC Thin" panose="020B0400000000000000" charset="-122"/>
              <a:ea typeface="PingFang SC Thin" panose="020B0400000000000000" charset="-122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结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线连接符 8"/>
          <p:cNvCxnSpPr/>
          <p:nvPr userDrawn="1"/>
        </p:nvCxnSpPr>
        <p:spPr>
          <a:xfrm>
            <a:off x="5877026" y="3886771"/>
            <a:ext cx="0" cy="576000"/>
          </a:xfrm>
          <a:prstGeom prst="line">
            <a:avLst/>
          </a:prstGeom>
          <a:ln w="254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椭圆 12"/>
          <p:cNvSpPr>
            <a:spLocks noChangeAspect="1"/>
          </p:cNvSpPr>
          <p:nvPr userDrawn="1"/>
        </p:nvSpPr>
        <p:spPr>
          <a:xfrm>
            <a:off x="5824984" y="1861641"/>
            <a:ext cx="72000" cy="7200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椭圆 13"/>
          <p:cNvSpPr>
            <a:spLocks noChangeAspect="1"/>
          </p:cNvSpPr>
          <p:nvPr userDrawn="1"/>
        </p:nvSpPr>
        <p:spPr>
          <a:xfrm>
            <a:off x="5824984" y="1391838"/>
            <a:ext cx="72000" cy="7200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标题 1"/>
          <p:cNvSpPr txBox="1"/>
          <p:nvPr userDrawn="1"/>
        </p:nvSpPr>
        <p:spPr>
          <a:xfrm>
            <a:off x="5630779" y="2383462"/>
            <a:ext cx="6336632" cy="4658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kumimoji="1" lang="en-US" altLang="zh-CN" sz="3600" dirty="0">
                <a:solidFill>
                  <a:srgbClr val="0163FF"/>
                </a:solidFill>
                <a:latin typeface="PingFang SC Medium" panose="020B0400000000000000" charset="-122"/>
                <a:ea typeface="PingFang SC Medium" panose="020B0400000000000000" charset="-122"/>
                <a:cs typeface="PingFang SC Medium" panose="020B0400000000000000" charset="-122"/>
              </a:rPr>
              <a:t>THANK</a:t>
            </a:r>
            <a:r>
              <a:rPr kumimoji="1" lang="zh-CN" altLang="en-US" sz="3600" dirty="0">
                <a:solidFill>
                  <a:srgbClr val="0163FF"/>
                </a:solidFill>
                <a:latin typeface="PingFang SC Medium" panose="020B0400000000000000" charset="-122"/>
                <a:ea typeface="PingFang SC Medium" panose="020B0400000000000000" charset="-122"/>
                <a:cs typeface="PingFang SC Medium" panose="020B0400000000000000" charset="-122"/>
              </a:rPr>
              <a:t> </a:t>
            </a:r>
            <a:r>
              <a:rPr kumimoji="1" lang="en-US" altLang="zh-CN" sz="3600" dirty="0">
                <a:solidFill>
                  <a:srgbClr val="0163FF"/>
                </a:solidFill>
                <a:latin typeface="PingFang SC Medium" panose="020B0400000000000000" charset="-122"/>
                <a:ea typeface="PingFang SC Medium" panose="020B0400000000000000" charset="-122"/>
                <a:cs typeface="PingFang SC Medium" panose="020B0400000000000000" charset="-122"/>
              </a:rPr>
              <a:t>YOU</a:t>
            </a:r>
            <a:r>
              <a:rPr kumimoji="1" lang="zh-CN" altLang="en-US" sz="3600" dirty="0">
                <a:solidFill>
                  <a:srgbClr val="0163FF"/>
                </a:solidFill>
                <a:latin typeface="PingFang SC Medium" panose="020B0400000000000000" charset="-122"/>
                <a:ea typeface="PingFang SC Medium" panose="020B0400000000000000" charset="-122"/>
                <a:cs typeface="PingFang SC Medium" panose="020B0400000000000000" charset="-122"/>
              </a:rPr>
              <a:t>！</a:t>
            </a:r>
            <a:endParaRPr kumimoji="1" lang="zh-CN" altLang="en-US" sz="3600" dirty="0">
              <a:solidFill>
                <a:schemeClr val="tx1">
                  <a:lumMod val="65000"/>
                  <a:lumOff val="35000"/>
                </a:schemeClr>
              </a:solidFill>
              <a:latin typeface="PingFang SC Light" panose="020B0400000000000000" charset="-122"/>
              <a:ea typeface="PingFang SC Light" panose="020B0400000000000000" charset="-122"/>
              <a:cs typeface="PingFang SC Light" panose="020B0400000000000000" charset="-122"/>
            </a:endParaRPr>
          </a:p>
        </p:txBody>
      </p:sp>
      <p:sp>
        <p:nvSpPr>
          <p:cNvPr id="7" name="文本占位符 3"/>
          <p:cNvSpPr>
            <a:spLocks noGrp="1"/>
          </p:cNvSpPr>
          <p:nvPr>
            <p:ph type="body" sz="half" idx="16"/>
          </p:nvPr>
        </p:nvSpPr>
        <p:spPr>
          <a:xfrm>
            <a:off x="5739193" y="3110522"/>
            <a:ext cx="5101527" cy="478987"/>
          </a:xfrm>
        </p:spPr>
        <p:txBody>
          <a:bodyPr>
            <a:noAutofit/>
          </a:bodyPr>
          <a:lstStyle>
            <a:lvl1pPr marL="0" indent="0" algn="l">
              <a:buNone/>
              <a:defRPr sz="3200" b="0" i="0">
                <a:solidFill>
                  <a:schemeClr val="tx1">
                    <a:lumMod val="65000"/>
                    <a:lumOff val="35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0" y="0"/>
            <a:ext cx="12192000" cy="2450365"/>
          </a:xfrm>
          <a:prstGeom prst="rect">
            <a:avLst/>
          </a:prstGeom>
          <a:solidFill>
            <a:srgbClr val="016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14" t="17967" r="-1" b="43271"/>
          <a:stretch>
            <a:fillRect/>
          </a:stretch>
        </p:blipFill>
        <p:spPr>
          <a:xfrm rot="10800000">
            <a:off x="-5" y="0"/>
            <a:ext cx="12192005" cy="2450365"/>
          </a:xfrm>
          <a:prstGeom prst="rect">
            <a:avLst/>
          </a:prstGeom>
        </p:spPr>
      </p:pic>
      <p:sp>
        <p:nvSpPr>
          <p:cNvPr id="10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3354738"/>
            <a:ext cx="10515600" cy="698500"/>
          </a:xfrm>
        </p:spPr>
        <p:txBody>
          <a:bodyPr anchor="b">
            <a:noAutofit/>
          </a:bodyPr>
          <a:lstStyle>
            <a:lvl1pPr algn="ctr">
              <a:defRPr sz="4800">
                <a:solidFill>
                  <a:schemeClr val="bg1">
                    <a:lumMod val="95000"/>
                  </a:scheme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defRPr>
            </a:lvl1pPr>
          </a:lstStyle>
          <a:p>
            <a:r>
              <a:rPr kumimoji="1" lang="zh-CN" altLang="en-US" dirty="0"/>
              <a:t>单击编辑母版标题</a:t>
            </a:r>
            <a:endParaRPr kumimoji="1" lang="zh-CN" altLang="en-US" dirty="0"/>
          </a:p>
        </p:txBody>
      </p:sp>
      <p:sp>
        <p:nvSpPr>
          <p:cNvPr id="11" name="文本占位符 2"/>
          <p:cNvSpPr>
            <a:spLocks noGrp="1"/>
          </p:cNvSpPr>
          <p:nvPr>
            <p:ph type="body" idx="10"/>
          </p:nvPr>
        </p:nvSpPr>
        <p:spPr>
          <a:xfrm>
            <a:off x="831850" y="3475125"/>
            <a:ext cx="10515600" cy="535693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424242"/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14" name="椭圆 13"/>
          <p:cNvSpPr>
            <a:spLocks noChangeAspect="1"/>
          </p:cNvSpPr>
          <p:nvPr/>
        </p:nvSpPr>
        <p:spPr>
          <a:xfrm>
            <a:off x="5340000" y="1583195"/>
            <a:ext cx="1512000" cy="1512000"/>
          </a:xfrm>
          <a:prstGeom prst="ellipse">
            <a:avLst/>
          </a:prstGeom>
          <a:solidFill>
            <a:schemeClr val="bg1"/>
          </a:solidFill>
          <a:ln w="25400">
            <a:solidFill>
              <a:srgbClr val="016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4363581"/>
            <a:ext cx="10507662" cy="1948319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>
                    <a:lumMod val="50000"/>
                  </a:scheme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5988001" y="4090523"/>
            <a:ext cx="216000" cy="216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17" name="直线连接符 16"/>
          <p:cNvCxnSpPr/>
          <p:nvPr/>
        </p:nvCxnSpPr>
        <p:spPr>
          <a:xfrm>
            <a:off x="11741326" y="788013"/>
            <a:ext cx="0" cy="288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幻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1474626" y="422888"/>
            <a:ext cx="533401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/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defRPr>
            </a:lvl1pPr>
          </a:lstStyle>
          <a:p>
            <a:fld id="{9A0C6AAD-D0EF-F447-8771-C25AAE0944B9}" type="slidenum">
              <a:rPr kumimoji="1" lang="zh-CN" altLang="en-US" smtClean="0"/>
            </a:fld>
            <a:endParaRPr kumimoji="1" lang="zh-CN" altLang="en-US" dirty="0"/>
          </a:p>
        </p:txBody>
      </p:sp>
      <p:sp>
        <p:nvSpPr>
          <p:cNvPr id="19" name="图片占位符 2"/>
          <p:cNvSpPr>
            <a:spLocks noGrp="1"/>
          </p:cNvSpPr>
          <p:nvPr>
            <p:ph type="pic" idx="21" hasCustomPrompt="1"/>
          </p:nvPr>
        </p:nvSpPr>
        <p:spPr>
          <a:xfrm>
            <a:off x="5421394" y="1671145"/>
            <a:ext cx="1336511" cy="1336100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800">
                <a:solidFill>
                  <a:schemeClr val="tx1">
                    <a:alpha val="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1" lang="zh-CN" altLang="en-US"/>
              <a:t>将图片拖动到占位符，或单击添加图标</a:t>
            </a:r>
            <a:endParaRPr kumimoji="1" lang="zh-CN" altLang="en-US" dirty="0"/>
          </a:p>
        </p:txBody>
      </p:sp>
      <p:sp>
        <p:nvSpPr>
          <p:cNvPr id="20" name="矩形 19"/>
          <p:cNvSpPr/>
          <p:nvPr userDrawn="1"/>
        </p:nvSpPr>
        <p:spPr>
          <a:xfrm>
            <a:off x="0" y="0"/>
            <a:ext cx="12192000" cy="2450365"/>
          </a:xfrm>
          <a:prstGeom prst="rect">
            <a:avLst/>
          </a:prstGeom>
          <a:solidFill>
            <a:srgbClr val="016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21" name="图片 20"/>
          <p:cNvPicPr>
            <a:picLocks noChangeAspect="1"/>
          </p:cNvPicPr>
          <p:nvPr userDrawn="1"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14" t="17967" r="-1" b="43271"/>
          <a:stretch>
            <a:fillRect/>
          </a:stretch>
        </p:blipFill>
        <p:spPr>
          <a:xfrm rot="10800000">
            <a:off x="-5" y="0"/>
            <a:ext cx="12192005" cy="2450365"/>
          </a:xfrm>
          <a:prstGeom prst="rect">
            <a:avLst/>
          </a:prstGeom>
        </p:spPr>
      </p:pic>
      <p:sp>
        <p:nvSpPr>
          <p:cNvPr id="22" name="椭圆 21"/>
          <p:cNvSpPr>
            <a:spLocks noChangeAspect="1"/>
          </p:cNvSpPr>
          <p:nvPr userDrawn="1"/>
        </p:nvSpPr>
        <p:spPr>
          <a:xfrm>
            <a:off x="5340000" y="1583195"/>
            <a:ext cx="1512000" cy="1512000"/>
          </a:xfrm>
          <a:prstGeom prst="ellipse">
            <a:avLst/>
          </a:prstGeom>
          <a:solidFill>
            <a:schemeClr val="bg1"/>
          </a:solidFill>
          <a:ln w="25400">
            <a:solidFill>
              <a:srgbClr val="016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3" name="矩形 22"/>
          <p:cNvSpPr/>
          <p:nvPr userDrawn="1"/>
        </p:nvSpPr>
        <p:spPr>
          <a:xfrm>
            <a:off x="5988001" y="4090523"/>
            <a:ext cx="216000" cy="216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24" name="直线连接符 23"/>
          <p:cNvCxnSpPr/>
          <p:nvPr userDrawn="1"/>
        </p:nvCxnSpPr>
        <p:spPr>
          <a:xfrm>
            <a:off x="11741326" y="788013"/>
            <a:ext cx="0" cy="288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分点概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文本占位符 3"/>
          <p:cNvSpPr>
            <a:spLocks noGrp="1"/>
          </p:cNvSpPr>
          <p:nvPr>
            <p:ph type="body" sz="half" idx="13"/>
          </p:nvPr>
        </p:nvSpPr>
        <p:spPr>
          <a:xfrm>
            <a:off x="831850" y="514456"/>
            <a:ext cx="10515600" cy="685934"/>
          </a:xfrm>
        </p:spPr>
        <p:txBody>
          <a:bodyPr>
            <a:noAutofit/>
          </a:bodyPr>
          <a:lstStyle>
            <a:lvl1pPr marL="0" indent="0" algn="ctr">
              <a:buNone/>
              <a:defRPr sz="4800">
                <a:solidFill>
                  <a:schemeClr val="bg1">
                    <a:lumMod val="95000"/>
                  </a:scheme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7" name="文本占位符 2"/>
          <p:cNvSpPr>
            <a:spLocks noGrp="1"/>
          </p:cNvSpPr>
          <p:nvPr>
            <p:ph type="body" idx="10"/>
          </p:nvPr>
        </p:nvSpPr>
        <p:spPr>
          <a:xfrm>
            <a:off x="831850" y="664697"/>
            <a:ext cx="10515600" cy="535693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424242"/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5988001" y="1299197"/>
            <a:ext cx="216000" cy="216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11" name="直线连接符 10"/>
          <p:cNvCxnSpPr/>
          <p:nvPr/>
        </p:nvCxnSpPr>
        <p:spPr>
          <a:xfrm>
            <a:off x="11741327" y="788013"/>
            <a:ext cx="0" cy="28800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5" name="幻灯片编号占位符 4"/>
          <p:cNvSpPr>
            <a:spLocks noGrp="1"/>
          </p:cNvSpPr>
          <p:nvPr>
            <p:ph type="sldNum" sz="quarter" idx="16"/>
          </p:nvPr>
        </p:nvSpPr>
        <p:spPr>
          <a:xfrm>
            <a:off x="11474626" y="422888"/>
            <a:ext cx="533401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>
                    <a:lumMod val="65000"/>
                  </a:scheme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defRPr>
            </a:lvl1pPr>
          </a:lstStyle>
          <a:p>
            <a:fld id="{9A0C6AAD-D0EF-F447-8771-C25AAE0944B9}" type="slidenum">
              <a:rPr kumimoji="1" lang="zh-CN" altLang="en-US" smtClean="0"/>
            </a:fld>
            <a:endParaRPr kumimoji="1" lang="zh-CN" altLang="en-US" dirty="0"/>
          </a:p>
        </p:txBody>
      </p:sp>
      <p:sp>
        <p:nvSpPr>
          <p:cNvPr id="20" name="矩形 19"/>
          <p:cNvSpPr/>
          <p:nvPr userDrawn="1"/>
        </p:nvSpPr>
        <p:spPr>
          <a:xfrm>
            <a:off x="5988001" y="1299197"/>
            <a:ext cx="216000" cy="216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21" name="直线连接符 20"/>
          <p:cNvCxnSpPr/>
          <p:nvPr userDrawn="1"/>
        </p:nvCxnSpPr>
        <p:spPr>
          <a:xfrm>
            <a:off x="11741327" y="788013"/>
            <a:ext cx="0" cy="28800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标题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64683" y="1698497"/>
            <a:ext cx="10515600" cy="1466850"/>
          </a:xfrm>
        </p:spPr>
        <p:txBody>
          <a:bodyPr anchor="b">
            <a:noAutofit/>
          </a:bodyPr>
          <a:lstStyle>
            <a:lvl1pPr algn="r">
              <a:defRPr sz="9600">
                <a:solidFill>
                  <a:schemeClr val="bg1">
                    <a:lumMod val="95000"/>
                  </a:scheme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defRPr>
            </a:lvl1pPr>
          </a:lstStyle>
          <a:p>
            <a:r>
              <a:rPr kumimoji="1" lang="zh-CN" altLang="en-US" dirty="0"/>
              <a:t>母版标题</a:t>
            </a:r>
            <a:endParaRPr kumimoji="1"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64683" y="1998474"/>
            <a:ext cx="10515600" cy="589262"/>
          </a:xfrm>
        </p:spPr>
        <p:txBody>
          <a:bodyPr>
            <a:normAutofit/>
          </a:bodyPr>
          <a:lstStyle>
            <a:lvl1pPr marL="0" indent="0" algn="r">
              <a:buNone/>
              <a:defRPr sz="3600">
                <a:solidFill>
                  <a:srgbClr val="424242"/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8" name="文本占位符 3"/>
          <p:cNvSpPr>
            <a:spLocks noGrp="1"/>
          </p:cNvSpPr>
          <p:nvPr>
            <p:ph type="body" sz="half" idx="2"/>
          </p:nvPr>
        </p:nvSpPr>
        <p:spPr>
          <a:xfrm>
            <a:off x="7037407" y="3749538"/>
            <a:ext cx="3942876" cy="2906756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rgbClr val="797979"/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14" name="文本占位符 3"/>
          <p:cNvSpPr>
            <a:spLocks noGrp="1"/>
          </p:cNvSpPr>
          <p:nvPr>
            <p:ph type="body" sz="half" idx="10" hasCustomPrompt="1"/>
          </p:nvPr>
        </p:nvSpPr>
        <p:spPr>
          <a:xfrm>
            <a:off x="1523983" y="1743147"/>
            <a:ext cx="2949575" cy="3428591"/>
          </a:xfrm>
        </p:spPr>
        <p:txBody>
          <a:bodyPr>
            <a:noAutofit/>
          </a:bodyPr>
          <a:lstStyle>
            <a:lvl1pPr marL="0" indent="0">
              <a:buNone/>
              <a:defRPr sz="28000" b="0" i="0">
                <a:solidFill>
                  <a:srgbClr val="0163FF"/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en-US" altLang="zh-CN" dirty="0"/>
              <a:t>2</a:t>
            </a:r>
            <a:endParaRPr kumimoji="1"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工作成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文本占位符 3"/>
          <p:cNvSpPr>
            <a:spLocks noGrp="1"/>
          </p:cNvSpPr>
          <p:nvPr>
            <p:ph type="body" sz="half" idx="16"/>
          </p:nvPr>
        </p:nvSpPr>
        <p:spPr>
          <a:xfrm>
            <a:off x="831850" y="514456"/>
            <a:ext cx="10515600" cy="685934"/>
          </a:xfrm>
        </p:spPr>
        <p:txBody>
          <a:bodyPr>
            <a:noAutofit/>
          </a:bodyPr>
          <a:lstStyle>
            <a:lvl1pPr marL="0" indent="0" algn="ctr">
              <a:buNone/>
              <a:defRPr sz="4800">
                <a:solidFill>
                  <a:schemeClr val="bg1">
                    <a:lumMod val="95000"/>
                  </a:scheme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6" name="文本占位符 2"/>
          <p:cNvSpPr>
            <a:spLocks noGrp="1"/>
          </p:cNvSpPr>
          <p:nvPr>
            <p:ph type="body" idx="10"/>
          </p:nvPr>
        </p:nvSpPr>
        <p:spPr>
          <a:xfrm>
            <a:off x="831850" y="664697"/>
            <a:ext cx="10515600" cy="535693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424242"/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010654" y="1769337"/>
            <a:ext cx="4977348" cy="1151734"/>
          </a:xfrm>
          <a:prstGeom prst="rect">
            <a:avLst/>
          </a:prstGeom>
          <a:solidFill>
            <a:srgbClr val="0163FF"/>
          </a:solidFill>
          <a:ln>
            <a:noFill/>
          </a:ln>
          <a:effectLst>
            <a:outerShdw blurRad="50800" dist="25400" dir="5400000" algn="ctr" rotWithShape="0">
              <a:schemeClr val="bg1">
                <a:lumMod val="8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6204001" y="1769337"/>
            <a:ext cx="4977348" cy="115173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" dist="12700" dir="5400000" algn="ctr" rotWithShape="0">
              <a:schemeClr val="bg1">
                <a:lumMod val="85000"/>
                <a:alpha val="8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1010654" y="3168591"/>
            <a:ext cx="4977348" cy="115173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" dist="12700" dir="5400000" algn="ctr" rotWithShape="0">
              <a:schemeClr val="bg1">
                <a:lumMod val="85000"/>
                <a:alpha val="8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6204001" y="3168591"/>
            <a:ext cx="4977348" cy="115173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" dist="12700" dir="5400000" algn="ctr" rotWithShape="0">
              <a:schemeClr val="bg1">
                <a:lumMod val="85000"/>
                <a:alpha val="8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1010654" y="4567845"/>
            <a:ext cx="4977348" cy="115173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" dist="12700" dir="5400000" algn="ctr" rotWithShape="0">
              <a:schemeClr val="bg1">
                <a:lumMod val="85000"/>
                <a:alpha val="8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6204001" y="4567845"/>
            <a:ext cx="4977348" cy="115173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" dist="12700" dir="5400000" algn="ctr" rotWithShape="0">
              <a:schemeClr val="bg1">
                <a:lumMod val="85000"/>
                <a:alpha val="8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文本占位符 3"/>
          <p:cNvSpPr>
            <a:spLocks noGrp="1"/>
          </p:cNvSpPr>
          <p:nvPr>
            <p:ph type="body" sz="half" idx="2"/>
          </p:nvPr>
        </p:nvSpPr>
        <p:spPr>
          <a:xfrm>
            <a:off x="2665921" y="2070847"/>
            <a:ext cx="2968397" cy="645971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17" name="文本占位符 3"/>
          <p:cNvSpPr>
            <a:spLocks noGrp="1"/>
          </p:cNvSpPr>
          <p:nvPr>
            <p:ph type="body" sz="half" idx="11"/>
          </p:nvPr>
        </p:nvSpPr>
        <p:spPr>
          <a:xfrm>
            <a:off x="8044745" y="2070847"/>
            <a:ext cx="2968397" cy="645971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bg1">
                    <a:lumMod val="50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18" name="文本占位符 3"/>
          <p:cNvSpPr>
            <a:spLocks noGrp="1"/>
          </p:cNvSpPr>
          <p:nvPr>
            <p:ph type="body" sz="half" idx="12"/>
          </p:nvPr>
        </p:nvSpPr>
        <p:spPr>
          <a:xfrm>
            <a:off x="8044745" y="3447598"/>
            <a:ext cx="2968397" cy="645971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bg1">
                    <a:lumMod val="50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19" name="文本占位符 3"/>
          <p:cNvSpPr>
            <a:spLocks noGrp="1"/>
          </p:cNvSpPr>
          <p:nvPr>
            <p:ph type="body" sz="half" idx="13"/>
          </p:nvPr>
        </p:nvSpPr>
        <p:spPr>
          <a:xfrm>
            <a:off x="2665921" y="3447598"/>
            <a:ext cx="2968397" cy="645971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bg1">
                    <a:lumMod val="50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20" name="文本占位符 3"/>
          <p:cNvSpPr>
            <a:spLocks noGrp="1"/>
          </p:cNvSpPr>
          <p:nvPr>
            <p:ph type="body" sz="half" idx="14"/>
          </p:nvPr>
        </p:nvSpPr>
        <p:spPr>
          <a:xfrm>
            <a:off x="8044745" y="4820726"/>
            <a:ext cx="2968397" cy="645971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bg1">
                    <a:lumMod val="50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21" name="文本占位符 3"/>
          <p:cNvSpPr>
            <a:spLocks noGrp="1"/>
          </p:cNvSpPr>
          <p:nvPr>
            <p:ph type="body" sz="half" idx="15"/>
          </p:nvPr>
        </p:nvSpPr>
        <p:spPr>
          <a:xfrm>
            <a:off x="2665921" y="4820726"/>
            <a:ext cx="2968397" cy="645971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bg1">
                    <a:lumMod val="50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5988001" y="1299197"/>
            <a:ext cx="216000" cy="216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23" name="直线连接符 22"/>
          <p:cNvCxnSpPr/>
          <p:nvPr/>
        </p:nvCxnSpPr>
        <p:spPr>
          <a:xfrm>
            <a:off x="11741327" y="788013"/>
            <a:ext cx="0" cy="28800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7" name="幻灯片编号占位符 4"/>
          <p:cNvSpPr>
            <a:spLocks noGrp="1"/>
          </p:cNvSpPr>
          <p:nvPr>
            <p:ph type="sldNum" sz="quarter" idx="17"/>
          </p:nvPr>
        </p:nvSpPr>
        <p:spPr>
          <a:xfrm>
            <a:off x="11474626" y="422888"/>
            <a:ext cx="533401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>
                    <a:lumMod val="65000"/>
                  </a:scheme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defRPr>
            </a:lvl1pPr>
          </a:lstStyle>
          <a:p>
            <a:fld id="{9A0C6AAD-D0EF-F447-8771-C25AAE0944B9}" type="slidenum">
              <a:rPr kumimoji="1" lang="zh-CN" altLang="en-US" smtClean="0"/>
            </a:fld>
            <a:endParaRPr kumimoji="1" lang="zh-CN" altLang="en-US" dirty="0"/>
          </a:p>
        </p:txBody>
      </p:sp>
      <p:sp>
        <p:nvSpPr>
          <p:cNvPr id="25" name="矩形 24"/>
          <p:cNvSpPr/>
          <p:nvPr userDrawn="1"/>
        </p:nvSpPr>
        <p:spPr>
          <a:xfrm>
            <a:off x="1010654" y="1769337"/>
            <a:ext cx="4977348" cy="1151734"/>
          </a:xfrm>
          <a:prstGeom prst="rect">
            <a:avLst/>
          </a:prstGeom>
          <a:solidFill>
            <a:srgbClr val="0163FF"/>
          </a:solidFill>
          <a:ln>
            <a:noFill/>
          </a:ln>
          <a:effectLst>
            <a:outerShdw blurRad="50800" dist="25400" dir="5400000" algn="ctr" rotWithShape="0">
              <a:schemeClr val="bg1">
                <a:lumMod val="8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6" name="矩形 25"/>
          <p:cNvSpPr/>
          <p:nvPr userDrawn="1"/>
        </p:nvSpPr>
        <p:spPr>
          <a:xfrm>
            <a:off x="6204001" y="1769337"/>
            <a:ext cx="4977348" cy="115173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" dist="12700" dir="5400000" algn="ctr" rotWithShape="0">
              <a:schemeClr val="bg1">
                <a:lumMod val="85000"/>
                <a:alpha val="8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8" name="矩形 27"/>
          <p:cNvSpPr/>
          <p:nvPr userDrawn="1"/>
        </p:nvSpPr>
        <p:spPr>
          <a:xfrm>
            <a:off x="1010654" y="3168591"/>
            <a:ext cx="4977348" cy="115173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" dist="12700" dir="5400000" algn="ctr" rotWithShape="0">
              <a:schemeClr val="bg1">
                <a:lumMod val="85000"/>
                <a:alpha val="8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9" name="矩形 28"/>
          <p:cNvSpPr/>
          <p:nvPr userDrawn="1"/>
        </p:nvSpPr>
        <p:spPr>
          <a:xfrm>
            <a:off x="6204001" y="3168591"/>
            <a:ext cx="4977348" cy="115173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" dist="12700" dir="5400000" algn="ctr" rotWithShape="0">
              <a:schemeClr val="bg1">
                <a:lumMod val="85000"/>
                <a:alpha val="8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0" name="矩形 29"/>
          <p:cNvSpPr/>
          <p:nvPr userDrawn="1"/>
        </p:nvSpPr>
        <p:spPr>
          <a:xfrm>
            <a:off x="1010654" y="4567845"/>
            <a:ext cx="4977348" cy="115173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" dist="12700" dir="5400000" algn="ctr" rotWithShape="0">
              <a:schemeClr val="bg1">
                <a:lumMod val="85000"/>
                <a:alpha val="8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1" name="矩形 30"/>
          <p:cNvSpPr/>
          <p:nvPr userDrawn="1"/>
        </p:nvSpPr>
        <p:spPr>
          <a:xfrm>
            <a:off x="6204001" y="4567845"/>
            <a:ext cx="4977348" cy="115173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" dist="12700" dir="5400000" algn="ctr" rotWithShape="0">
              <a:schemeClr val="bg1">
                <a:lumMod val="85000"/>
                <a:alpha val="8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2" name="矩形 31"/>
          <p:cNvSpPr/>
          <p:nvPr userDrawn="1"/>
        </p:nvSpPr>
        <p:spPr>
          <a:xfrm>
            <a:off x="5988001" y="1299197"/>
            <a:ext cx="216000" cy="216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33" name="直线连接符 32"/>
          <p:cNvCxnSpPr/>
          <p:nvPr userDrawn="1"/>
        </p:nvCxnSpPr>
        <p:spPr>
          <a:xfrm>
            <a:off x="11741327" y="788013"/>
            <a:ext cx="0" cy="28800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2"/>
          <p:cNvSpPr>
            <a:spLocks noGrp="1"/>
          </p:cNvSpPr>
          <p:nvPr>
            <p:ph type="body" idx="15"/>
          </p:nvPr>
        </p:nvSpPr>
        <p:spPr>
          <a:xfrm>
            <a:off x="838200" y="589768"/>
            <a:ext cx="10515601" cy="625147"/>
          </a:xfrm>
        </p:spPr>
        <p:txBody>
          <a:bodyPr>
            <a:noAutofit/>
          </a:bodyPr>
          <a:lstStyle>
            <a:lvl1pPr marL="0" indent="0" algn="ctr">
              <a:buNone/>
              <a:defRPr sz="4800" b="1">
                <a:solidFill>
                  <a:schemeClr val="bg1">
                    <a:lumMod val="95000"/>
                  </a:scheme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5" name="文本占位符 2"/>
          <p:cNvSpPr>
            <a:spLocks noGrp="1"/>
          </p:cNvSpPr>
          <p:nvPr>
            <p:ph type="body" idx="10"/>
          </p:nvPr>
        </p:nvSpPr>
        <p:spPr>
          <a:xfrm>
            <a:off x="838199" y="753597"/>
            <a:ext cx="10515601" cy="338603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424242"/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31" name="文本占位符 3"/>
          <p:cNvSpPr>
            <a:spLocks noGrp="1"/>
          </p:cNvSpPr>
          <p:nvPr>
            <p:ph type="body" sz="half" idx="14"/>
          </p:nvPr>
        </p:nvSpPr>
        <p:spPr>
          <a:xfrm>
            <a:off x="1879603" y="5419567"/>
            <a:ext cx="8432797" cy="828833"/>
          </a:xfrm>
        </p:spPr>
        <p:txBody>
          <a:bodyPr>
            <a:noAutofit/>
          </a:bodyPr>
          <a:lstStyle>
            <a:lvl1pPr marL="0" indent="0" algn="l">
              <a:buNone/>
              <a:defRPr sz="1400" b="0" i="0">
                <a:solidFill>
                  <a:srgbClr val="797979"/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cxnSp>
        <p:nvCxnSpPr>
          <p:cNvPr id="7" name="直线连接符 6"/>
          <p:cNvCxnSpPr/>
          <p:nvPr/>
        </p:nvCxnSpPr>
        <p:spPr>
          <a:xfrm>
            <a:off x="11741327" y="788013"/>
            <a:ext cx="0" cy="28800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幻灯片编号占位符 4"/>
          <p:cNvSpPr>
            <a:spLocks noGrp="1"/>
          </p:cNvSpPr>
          <p:nvPr>
            <p:ph type="sldNum" sz="quarter" idx="16"/>
          </p:nvPr>
        </p:nvSpPr>
        <p:spPr>
          <a:xfrm>
            <a:off x="11474626" y="422888"/>
            <a:ext cx="533401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>
                    <a:lumMod val="65000"/>
                  </a:scheme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defRPr>
            </a:lvl1pPr>
          </a:lstStyle>
          <a:p>
            <a:fld id="{9A0C6AAD-D0EF-F447-8771-C25AAE0944B9}" type="slidenum">
              <a:rPr kumimoji="1" lang="zh-CN" altLang="en-US" smtClean="0"/>
            </a:fld>
            <a:endParaRPr kumimoji="1" lang="zh-CN" altLang="en-US" dirty="0"/>
          </a:p>
        </p:txBody>
      </p:sp>
      <p:cxnSp>
        <p:nvCxnSpPr>
          <p:cNvPr id="9" name="直线连接符 8"/>
          <p:cNvCxnSpPr/>
          <p:nvPr userDrawn="1"/>
        </p:nvCxnSpPr>
        <p:spPr>
          <a:xfrm>
            <a:off x="11741327" y="788013"/>
            <a:ext cx="0" cy="28800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时间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1506544" y="3570199"/>
            <a:ext cx="1353599" cy="747511"/>
          </a:xfrm>
        </p:spPr>
        <p:txBody>
          <a:bodyPr>
            <a:normAutofit/>
          </a:bodyPr>
          <a:lstStyle>
            <a:lvl1pPr algn="ctr">
              <a:defRPr sz="3600">
                <a:solidFill>
                  <a:srgbClr val="424242"/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defRPr>
            </a:lvl1pPr>
          </a:lstStyle>
          <a:p>
            <a:r>
              <a:rPr kumimoji="1" lang="en-US" altLang="zh-CN" dirty="0"/>
              <a:t>01</a:t>
            </a:r>
            <a:endParaRPr kumimoji="1" lang="zh-CN" altLang="en-US" dirty="0"/>
          </a:p>
        </p:txBody>
      </p:sp>
      <p:sp>
        <p:nvSpPr>
          <p:cNvPr id="4" name="文本占位符 2"/>
          <p:cNvSpPr>
            <a:spLocks noGrp="1"/>
          </p:cNvSpPr>
          <p:nvPr>
            <p:ph type="body" idx="15"/>
          </p:nvPr>
        </p:nvSpPr>
        <p:spPr>
          <a:xfrm>
            <a:off x="838200" y="589768"/>
            <a:ext cx="10515601" cy="625147"/>
          </a:xfrm>
        </p:spPr>
        <p:txBody>
          <a:bodyPr>
            <a:noAutofit/>
          </a:bodyPr>
          <a:lstStyle>
            <a:lvl1pPr marL="0" indent="0" algn="l">
              <a:buNone/>
              <a:defRPr sz="4800" b="1">
                <a:solidFill>
                  <a:schemeClr val="bg1">
                    <a:lumMod val="95000"/>
                  </a:scheme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5" name="文本占位符 2"/>
          <p:cNvSpPr>
            <a:spLocks noGrp="1"/>
          </p:cNvSpPr>
          <p:nvPr>
            <p:ph type="body" idx="10"/>
          </p:nvPr>
        </p:nvSpPr>
        <p:spPr>
          <a:xfrm>
            <a:off x="838200" y="601197"/>
            <a:ext cx="6591300" cy="338603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rgbClr val="424242"/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975320" y="1494604"/>
            <a:ext cx="216000" cy="216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文本占位符 3"/>
          <p:cNvSpPr>
            <a:spLocks noGrp="1"/>
          </p:cNvSpPr>
          <p:nvPr>
            <p:ph type="body" sz="half" idx="14"/>
          </p:nvPr>
        </p:nvSpPr>
        <p:spPr>
          <a:xfrm>
            <a:off x="851376" y="1912226"/>
            <a:ext cx="5616657" cy="740753"/>
          </a:xfrm>
        </p:spPr>
        <p:txBody>
          <a:bodyPr>
            <a:noAutofit/>
          </a:bodyPr>
          <a:lstStyle>
            <a:lvl1pPr marL="0" indent="0" algn="l">
              <a:buNone/>
              <a:defRPr sz="1400" b="0" i="0">
                <a:solidFill>
                  <a:srgbClr val="797979"/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cxnSp>
        <p:nvCxnSpPr>
          <p:cNvPr id="9" name="直线连接符 8"/>
          <p:cNvCxnSpPr/>
          <p:nvPr/>
        </p:nvCxnSpPr>
        <p:spPr>
          <a:xfrm>
            <a:off x="975320" y="4587855"/>
            <a:ext cx="1121668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直角三角形 9"/>
          <p:cNvSpPr/>
          <p:nvPr/>
        </p:nvSpPr>
        <p:spPr>
          <a:xfrm rot="8100000">
            <a:off x="2078721" y="4508174"/>
            <a:ext cx="158446" cy="159362"/>
          </a:xfrm>
          <a:prstGeom prst="rt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直角三角形 10"/>
          <p:cNvSpPr/>
          <p:nvPr/>
        </p:nvSpPr>
        <p:spPr>
          <a:xfrm rot="13500000" flipV="1">
            <a:off x="5643015" y="4508174"/>
            <a:ext cx="158446" cy="159362"/>
          </a:xfrm>
          <a:prstGeom prst="rt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直角三角形 11"/>
          <p:cNvSpPr/>
          <p:nvPr/>
        </p:nvSpPr>
        <p:spPr>
          <a:xfrm rot="8100000">
            <a:off x="9207308" y="4508174"/>
            <a:ext cx="158446" cy="159362"/>
          </a:xfrm>
          <a:prstGeom prst="rt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文本占位符 3"/>
          <p:cNvSpPr>
            <a:spLocks noGrp="1"/>
          </p:cNvSpPr>
          <p:nvPr>
            <p:ph type="body" sz="half" idx="16" hasCustomPrompt="1"/>
          </p:nvPr>
        </p:nvSpPr>
        <p:spPr>
          <a:xfrm>
            <a:off x="5038153" y="4919563"/>
            <a:ext cx="1368169" cy="478987"/>
          </a:xfrm>
        </p:spPr>
        <p:txBody>
          <a:bodyPr>
            <a:noAutofit/>
          </a:bodyPr>
          <a:lstStyle>
            <a:lvl1pPr marL="0" indent="0" algn="ctr">
              <a:buNone/>
              <a:defRPr sz="3600" b="0" i="0">
                <a:solidFill>
                  <a:srgbClr val="424242"/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en-US" altLang="zh-CN" dirty="0"/>
              <a:t>02</a:t>
            </a:r>
            <a:endParaRPr kumimoji="1" lang="en-US" altLang="zh-CN" dirty="0"/>
          </a:p>
        </p:txBody>
      </p:sp>
      <p:sp>
        <p:nvSpPr>
          <p:cNvPr id="19" name="文本占位符 3"/>
          <p:cNvSpPr>
            <a:spLocks noGrp="1"/>
          </p:cNvSpPr>
          <p:nvPr>
            <p:ph type="body" sz="half" idx="17" hasCustomPrompt="1"/>
          </p:nvPr>
        </p:nvSpPr>
        <p:spPr>
          <a:xfrm>
            <a:off x="8602446" y="3708401"/>
            <a:ext cx="1368169" cy="609310"/>
          </a:xfrm>
        </p:spPr>
        <p:txBody>
          <a:bodyPr>
            <a:noAutofit/>
          </a:bodyPr>
          <a:lstStyle>
            <a:lvl1pPr marL="0" indent="0" algn="ctr">
              <a:buNone/>
              <a:defRPr sz="3600" b="0" i="0">
                <a:solidFill>
                  <a:srgbClr val="424242"/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en-US" altLang="zh-CN" dirty="0"/>
              <a:t>03</a:t>
            </a:r>
            <a:endParaRPr kumimoji="1" lang="en-US" altLang="zh-CN" dirty="0"/>
          </a:p>
        </p:txBody>
      </p:sp>
      <p:sp>
        <p:nvSpPr>
          <p:cNvPr id="22" name="文本占位符 3"/>
          <p:cNvSpPr>
            <a:spLocks noGrp="1"/>
          </p:cNvSpPr>
          <p:nvPr>
            <p:ph type="body" sz="half" idx="18" hasCustomPrompt="1"/>
          </p:nvPr>
        </p:nvSpPr>
        <p:spPr>
          <a:xfrm>
            <a:off x="1473859" y="4919563"/>
            <a:ext cx="1368169" cy="300137"/>
          </a:xfrm>
        </p:spPr>
        <p:txBody>
          <a:bodyPr>
            <a:noAutofit/>
          </a:bodyPr>
          <a:lstStyle>
            <a:lvl1pPr marL="0" indent="0" algn="ctr">
              <a:buNone/>
              <a:defRPr sz="1800" b="0" i="0">
                <a:solidFill>
                  <a:srgbClr val="424242"/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 dirty="0"/>
              <a:t>项目 </a:t>
            </a:r>
            <a:r>
              <a:rPr kumimoji="1" lang="en-US" altLang="zh-CN" dirty="0"/>
              <a:t>1</a:t>
            </a:r>
            <a:endParaRPr kumimoji="1" lang="en-US" altLang="zh-CN" dirty="0"/>
          </a:p>
        </p:txBody>
      </p:sp>
      <p:sp>
        <p:nvSpPr>
          <p:cNvPr id="23" name="文本占位符 3"/>
          <p:cNvSpPr>
            <a:spLocks noGrp="1"/>
          </p:cNvSpPr>
          <p:nvPr>
            <p:ph type="body" sz="half" idx="19" hasCustomPrompt="1"/>
          </p:nvPr>
        </p:nvSpPr>
        <p:spPr>
          <a:xfrm>
            <a:off x="851376" y="5373207"/>
            <a:ext cx="2543685" cy="1053770"/>
          </a:xfrm>
        </p:spPr>
        <p:txBody>
          <a:bodyPr>
            <a:noAutofit/>
          </a:bodyPr>
          <a:lstStyle>
            <a:lvl1pPr marL="0" indent="0" algn="ctr">
              <a:lnSpc>
                <a:spcPct val="150000"/>
              </a:lnSpc>
              <a:buNone/>
              <a:defRPr sz="1400" b="0" i="0">
                <a:solidFill>
                  <a:srgbClr val="797979"/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algn="ctr">
              <a:lnSpc>
                <a:spcPct val="150000"/>
              </a:lnSpc>
            </a:pPr>
            <a:r>
              <a:rPr kumimoji="1" lang="zh-CN" altLang="en-US" sz="1400" kern="1800" dirty="0">
                <a:solidFill>
                  <a:srgbClr val="797979"/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</a:rPr>
              <a:t>辅助性内容文字辅助性内容文字辅助性内容文字辅助性内容文字</a:t>
            </a:r>
            <a:endParaRPr kumimoji="1" lang="zh-CN" altLang="en-US" sz="1400" kern="1800" dirty="0">
              <a:solidFill>
                <a:srgbClr val="797979"/>
              </a:solidFill>
              <a:latin typeface="PingFang SC Light" panose="020B0400000000000000" charset="-122"/>
              <a:ea typeface="PingFang SC Light" panose="020B0400000000000000" charset="-122"/>
              <a:cs typeface="PingFang SC Light" panose="020B0400000000000000" charset="-122"/>
            </a:endParaRPr>
          </a:p>
        </p:txBody>
      </p:sp>
      <p:sp>
        <p:nvSpPr>
          <p:cNvPr id="25" name="文本占位符 3"/>
          <p:cNvSpPr>
            <a:spLocks noGrp="1"/>
          </p:cNvSpPr>
          <p:nvPr>
            <p:ph type="body" sz="half" idx="20" hasCustomPrompt="1"/>
          </p:nvPr>
        </p:nvSpPr>
        <p:spPr>
          <a:xfrm>
            <a:off x="8602446" y="4965923"/>
            <a:ext cx="1368169" cy="300137"/>
          </a:xfrm>
        </p:spPr>
        <p:txBody>
          <a:bodyPr>
            <a:noAutofit/>
          </a:bodyPr>
          <a:lstStyle>
            <a:lvl1pPr marL="0" indent="0" algn="ctr">
              <a:buNone/>
              <a:defRPr sz="1800" b="0" i="0">
                <a:solidFill>
                  <a:srgbClr val="424242"/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 dirty="0"/>
              <a:t>项目 </a:t>
            </a:r>
            <a:r>
              <a:rPr kumimoji="1" lang="en-US" altLang="zh-CN" dirty="0"/>
              <a:t>3</a:t>
            </a:r>
            <a:endParaRPr kumimoji="1" lang="en-US" altLang="zh-CN" dirty="0"/>
          </a:p>
        </p:txBody>
      </p:sp>
      <p:sp>
        <p:nvSpPr>
          <p:cNvPr id="26" name="文本占位符 3"/>
          <p:cNvSpPr>
            <a:spLocks noGrp="1"/>
          </p:cNvSpPr>
          <p:nvPr>
            <p:ph type="body" sz="half" idx="21" hasCustomPrompt="1"/>
          </p:nvPr>
        </p:nvSpPr>
        <p:spPr>
          <a:xfrm>
            <a:off x="7979963" y="5419567"/>
            <a:ext cx="2543685" cy="1053770"/>
          </a:xfrm>
        </p:spPr>
        <p:txBody>
          <a:bodyPr>
            <a:noAutofit/>
          </a:bodyPr>
          <a:lstStyle>
            <a:lvl1pPr marL="0" indent="0" algn="ctr">
              <a:lnSpc>
                <a:spcPct val="150000"/>
              </a:lnSpc>
              <a:buNone/>
              <a:defRPr sz="1400" b="0" i="0">
                <a:solidFill>
                  <a:srgbClr val="797979"/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algn="ctr">
              <a:lnSpc>
                <a:spcPct val="150000"/>
              </a:lnSpc>
            </a:pPr>
            <a:r>
              <a:rPr kumimoji="1" lang="zh-CN" altLang="en-US" sz="1400" kern="1800" dirty="0">
                <a:solidFill>
                  <a:srgbClr val="797979"/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</a:rPr>
              <a:t>辅助性内容文字辅助性内容文字辅助性内容文字辅助性内容文字</a:t>
            </a:r>
            <a:endParaRPr kumimoji="1" lang="zh-CN" altLang="en-US" sz="1400" kern="1800" dirty="0">
              <a:solidFill>
                <a:srgbClr val="797979"/>
              </a:solidFill>
              <a:latin typeface="PingFang SC Light" panose="020B0400000000000000" charset="-122"/>
              <a:ea typeface="PingFang SC Light" panose="020B0400000000000000" charset="-122"/>
              <a:cs typeface="PingFang SC Light" panose="020B0400000000000000" charset="-122"/>
            </a:endParaRPr>
          </a:p>
        </p:txBody>
      </p:sp>
      <p:sp>
        <p:nvSpPr>
          <p:cNvPr id="28" name="文本占位符 3"/>
          <p:cNvSpPr>
            <a:spLocks noGrp="1"/>
          </p:cNvSpPr>
          <p:nvPr>
            <p:ph type="body" sz="half" idx="22" hasCustomPrompt="1"/>
          </p:nvPr>
        </p:nvSpPr>
        <p:spPr>
          <a:xfrm>
            <a:off x="5038153" y="2872324"/>
            <a:ext cx="1368169" cy="300137"/>
          </a:xfrm>
        </p:spPr>
        <p:txBody>
          <a:bodyPr>
            <a:noAutofit/>
          </a:bodyPr>
          <a:lstStyle>
            <a:lvl1pPr marL="0" indent="0" algn="ctr">
              <a:buNone/>
              <a:defRPr sz="1800" b="0" i="0">
                <a:solidFill>
                  <a:srgbClr val="424242"/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 dirty="0"/>
              <a:t>项目 </a:t>
            </a:r>
            <a:r>
              <a:rPr kumimoji="1" lang="en-US" altLang="zh-CN" dirty="0"/>
              <a:t>2</a:t>
            </a:r>
            <a:endParaRPr kumimoji="1" lang="en-US" altLang="zh-CN" dirty="0"/>
          </a:p>
        </p:txBody>
      </p:sp>
      <p:sp>
        <p:nvSpPr>
          <p:cNvPr id="29" name="文本占位符 3"/>
          <p:cNvSpPr>
            <a:spLocks noGrp="1"/>
          </p:cNvSpPr>
          <p:nvPr>
            <p:ph type="body" sz="half" idx="23" hasCustomPrompt="1"/>
          </p:nvPr>
        </p:nvSpPr>
        <p:spPr>
          <a:xfrm>
            <a:off x="4415670" y="3325968"/>
            <a:ext cx="2543685" cy="1053770"/>
          </a:xfrm>
        </p:spPr>
        <p:txBody>
          <a:bodyPr>
            <a:noAutofit/>
          </a:bodyPr>
          <a:lstStyle>
            <a:lvl1pPr marL="0" indent="0" algn="ctr">
              <a:lnSpc>
                <a:spcPct val="150000"/>
              </a:lnSpc>
              <a:buNone/>
              <a:defRPr sz="1400" b="0" i="0">
                <a:solidFill>
                  <a:srgbClr val="797979"/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algn="ctr">
              <a:lnSpc>
                <a:spcPct val="150000"/>
              </a:lnSpc>
            </a:pPr>
            <a:r>
              <a:rPr kumimoji="1" lang="zh-CN" altLang="en-US" sz="1400" kern="1800" dirty="0">
                <a:solidFill>
                  <a:srgbClr val="797979"/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</a:rPr>
              <a:t>辅助性内容文字辅助性内容文字辅助性内容文字辅助性内容文字</a:t>
            </a:r>
            <a:endParaRPr kumimoji="1" lang="zh-CN" altLang="en-US" sz="1400" kern="1800" dirty="0">
              <a:solidFill>
                <a:srgbClr val="797979"/>
              </a:solidFill>
              <a:latin typeface="PingFang SC Light" panose="020B0400000000000000" charset="-122"/>
              <a:ea typeface="PingFang SC Light" panose="020B0400000000000000" charset="-122"/>
              <a:cs typeface="PingFang SC Light" panose="020B0400000000000000" charset="-122"/>
            </a:endParaRPr>
          </a:p>
        </p:txBody>
      </p:sp>
      <p:cxnSp>
        <p:nvCxnSpPr>
          <p:cNvPr id="21" name="直线连接符 20"/>
          <p:cNvCxnSpPr/>
          <p:nvPr/>
        </p:nvCxnSpPr>
        <p:spPr>
          <a:xfrm>
            <a:off x="11741327" y="788013"/>
            <a:ext cx="0" cy="28800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" name="幻灯片编号占位符 4"/>
          <p:cNvSpPr>
            <a:spLocks noGrp="1"/>
          </p:cNvSpPr>
          <p:nvPr>
            <p:ph type="sldNum" sz="quarter" idx="24"/>
          </p:nvPr>
        </p:nvSpPr>
        <p:spPr>
          <a:xfrm>
            <a:off x="11474626" y="422888"/>
            <a:ext cx="533401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>
                    <a:lumMod val="65000"/>
                  </a:scheme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defRPr>
            </a:lvl1pPr>
          </a:lstStyle>
          <a:p>
            <a:fld id="{9A0C6AAD-D0EF-F447-8771-C25AAE0944B9}" type="slidenum">
              <a:rPr kumimoji="1" lang="zh-CN" altLang="en-US" smtClean="0"/>
            </a:fld>
            <a:endParaRPr kumimoji="1" lang="zh-CN" altLang="en-US" dirty="0"/>
          </a:p>
        </p:txBody>
      </p:sp>
      <p:sp>
        <p:nvSpPr>
          <p:cNvPr id="27" name="矩形 26"/>
          <p:cNvSpPr/>
          <p:nvPr userDrawn="1"/>
        </p:nvSpPr>
        <p:spPr>
          <a:xfrm>
            <a:off x="975320" y="1494604"/>
            <a:ext cx="216000" cy="216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30" name="直线连接符 29"/>
          <p:cNvCxnSpPr/>
          <p:nvPr userDrawn="1"/>
        </p:nvCxnSpPr>
        <p:spPr>
          <a:xfrm>
            <a:off x="975320" y="4587855"/>
            <a:ext cx="1121668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直角三角形 30"/>
          <p:cNvSpPr/>
          <p:nvPr userDrawn="1"/>
        </p:nvSpPr>
        <p:spPr>
          <a:xfrm rot="8100000">
            <a:off x="2078721" y="4508174"/>
            <a:ext cx="158446" cy="159362"/>
          </a:xfrm>
          <a:prstGeom prst="rt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2" name="直角三角形 31"/>
          <p:cNvSpPr/>
          <p:nvPr userDrawn="1"/>
        </p:nvSpPr>
        <p:spPr>
          <a:xfrm rot="13500000" flipV="1">
            <a:off x="5643015" y="4508174"/>
            <a:ext cx="158446" cy="159362"/>
          </a:xfrm>
          <a:prstGeom prst="rt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3" name="直角三角形 32"/>
          <p:cNvSpPr/>
          <p:nvPr userDrawn="1"/>
        </p:nvSpPr>
        <p:spPr>
          <a:xfrm rot="8100000">
            <a:off x="9207308" y="4508174"/>
            <a:ext cx="158446" cy="159362"/>
          </a:xfrm>
          <a:prstGeom prst="rt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34" name="直线连接符 33"/>
          <p:cNvCxnSpPr/>
          <p:nvPr userDrawn="1"/>
        </p:nvCxnSpPr>
        <p:spPr>
          <a:xfrm>
            <a:off x="11741327" y="788013"/>
            <a:ext cx="0" cy="28800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1" Type="http://schemas.openxmlformats.org/officeDocument/2006/relationships/theme" Target="../theme/theme1.xml"/><Relationship Id="rId30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.xml"/><Relationship Id="rId29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zh-CN" altLang="en-US" dirty="0"/>
              <a:t>项目名称</a:t>
            </a:r>
            <a:endParaRPr kumimoji="1"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GB" dirty="0">
                <a:solidFill>
                  <a:srgbClr val="CCDEFF"/>
                </a:solidFill>
              </a:rPr>
              <a:t>FinClip H</a:t>
            </a:r>
            <a:r>
              <a:rPr lang="en-GB" altLang="zh-CN" dirty="0">
                <a:solidFill>
                  <a:srgbClr val="CCDEFF"/>
                </a:solidFill>
              </a:rPr>
              <a:t>ackathon </a:t>
            </a:r>
            <a:endParaRPr lang="en-GB" altLang="zh-CN" dirty="0">
              <a:solidFill>
                <a:srgbClr val="CCDEFF"/>
              </a:solidFill>
            </a:endParaRPr>
          </a:p>
          <a:p>
            <a:endParaRPr kumimoji="1" lang="zh-CN" alt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endParaRPr kumimoji="1"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idx="10"/>
          </p:nvPr>
        </p:nvSpPr>
        <p:spPr>
          <a:xfrm>
            <a:off x="838200" y="4750944"/>
            <a:ext cx="10515600" cy="378364"/>
          </a:xfrm>
        </p:spPr>
        <p:txBody>
          <a:bodyPr>
            <a:normAutofit fontScale="72500"/>
          </a:bodyPr>
          <a:lstStyle/>
          <a:p>
            <a:r>
              <a:rPr kumimoji="1" lang="zh-CN" altLang="en-US" dirty="0"/>
              <a:t>参赛队伍</a:t>
            </a:r>
            <a:endParaRPr kumimoji="1"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idx="11"/>
          </p:nvPr>
        </p:nvSpPr>
        <p:spPr>
          <a:xfrm>
            <a:off x="5415280" y="5448935"/>
            <a:ext cx="1360805" cy="378460"/>
          </a:xfrm>
        </p:spPr>
        <p:txBody>
          <a:bodyPr>
            <a:normAutofit fontScale="90000"/>
          </a:bodyPr>
          <a:lstStyle/>
          <a:p>
            <a:r>
              <a:rPr kumimoji="1" lang="en-US" altLang="zh-CN" dirty="0"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2022-00-00</a:t>
            </a:r>
            <a:endParaRPr kumimoji="1" lang="zh-CN" altLang="en-US" dirty="0">
              <a:latin typeface="PingFang SC" panose="020B0400000000000000" charset="-122"/>
              <a:ea typeface="PingFang SC" panose="020B0400000000000000" charset="-122"/>
              <a:cs typeface="PingFang SC" panose="020B0400000000000000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3964" y="845176"/>
            <a:ext cx="3932237" cy="402336"/>
          </a:xfrm>
        </p:spPr>
        <p:txBody>
          <a:bodyPr/>
          <a:p>
            <a:r>
              <a:rPr lang="zh-CN" altLang="en-US"/>
              <a:t>队长介绍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2"/>
          </p:nvPr>
        </p:nvSpPr>
        <p:spPr>
          <a:xfrm>
            <a:off x="833964" y="1321404"/>
            <a:ext cx="3932237" cy="842041"/>
          </a:xfrm>
        </p:spPr>
        <p:txBody>
          <a:bodyPr/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10"/>
          </p:nvPr>
        </p:nvSpPr>
        <p:spPr>
          <a:xfrm>
            <a:off x="833964" y="3040476"/>
            <a:ext cx="3932237" cy="842041"/>
          </a:xfrm>
        </p:spPr>
        <p:txBody>
          <a:bodyPr/>
          <a:p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half" idx="11"/>
          </p:nvPr>
        </p:nvSpPr>
        <p:spPr>
          <a:xfrm>
            <a:off x="833964" y="4796124"/>
            <a:ext cx="3932237" cy="842041"/>
          </a:xfrm>
        </p:spPr>
        <p:txBody>
          <a:bodyPr/>
          <a:p>
            <a:endParaRPr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sz="half" idx="12"/>
          </p:nvPr>
        </p:nvSpPr>
        <p:spPr>
          <a:xfrm>
            <a:off x="833964" y="2613757"/>
            <a:ext cx="3932237" cy="365760"/>
          </a:xfrm>
        </p:spPr>
        <p:txBody>
          <a:bodyPr>
            <a:normAutofit fontScale="90000"/>
          </a:bodyPr>
          <a:p>
            <a:r>
              <a:rPr lang="zh-CN" altLang="en-US"/>
              <a:t>成员介绍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half" idx="13"/>
          </p:nvPr>
        </p:nvSpPr>
        <p:spPr>
          <a:xfrm>
            <a:off x="833964" y="4369404"/>
            <a:ext cx="3932237" cy="365760"/>
          </a:xfrm>
        </p:spPr>
        <p:txBody>
          <a:bodyPr>
            <a:normAutofit fontScale="90000"/>
          </a:bodyPr>
          <a:p>
            <a:r>
              <a:rPr lang="zh-CN" altLang="en-US"/>
              <a:t>队伍口号</a:t>
            </a:r>
            <a:endParaRPr lang="zh-CN" altLang="en-US"/>
          </a:p>
        </p:txBody>
      </p:sp>
      <p:sp>
        <p:nvSpPr>
          <p:cNvPr id="9" name="文本占位符 4"/>
          <p:cNvSpPr>
            <a:spLocks noGrp="1"/>
          </p:cNvSpPr>
          <p:nvPr/>
        </p:nvSpPr>
        <p:spPr>
          <a:xfrm>
            <a:off x="9859645" y="732790"/>
            <a:ext cx="1781175" cy="5353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None/>
              <a:defRPr sz="2400" kern="1200">
                <a:solidFill>
                  <a:schemeClr val="bg1"/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zh-CN" altLang="en-US" dirty="0"/>
              <a:t>团队介绍</a:t>
            </a:r>
            <a:endParaRPr kumimoji="1"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09295" y="451857"/>
            <a:ext cx="10515600" cy="535693"/>
          </a:xfrm>
        </p:spPr>
        <p:txBody>
          <a:bodyPr>
            <a:normAutofit fontScale="70000"/>
          </a:bodyPr>
          <a:p>
            <a:r>
              <a:rPr lang="zh-CN" altLang="en-US"/>
              <a:t>项目简介</a:t>
            </a:r>
            <a:endParaRPr lang="zh-CN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09295" y="451857"/>
            <a:ext cx="10515600" cy="535693"/>
          </a:xfrm>
        </p:spPr>
        <p:txBody>
          <a:bodyPr>
            <a:normAutofit fontScale="70000"/>
          </a:bodyPr>
          <a:p>
            <a:r>
              <a:rPr lang="zh-CN" altLang="en-US"/>
              <a:t>为什么做这个项目？</a:t>
            </a:r>
            <a:endParaRPr lang="zh-CN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09295" y="451857"/>
            <a:ext cx="10515600" cy="535693"/>
          </a:xfrm>
        </p:spPr>
        <p:txBody>
          <a:bodyPr>
            <a:normAutofit fontScale="70000"/>
          </a:bodyPr>
          <a:p>
            <a:r>
              <a:rPr lang="zh-CN" altLang="en-US"/>
              <a:t>项目解决了什么问题？</a:t>
            </a:r>
            <a:endParaRPr lang="zh-CN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占位符 1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0000"/>
          </a:bodyPr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0"/>
          </p:nvPr>
        </p:nvSpPr>
        <p:spPr/>
        <p:txBody>
          <a:bodyPr>
            <a:normAutofit fontScale="90000"/>
          </a:bodyPr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idx="11"/>
          </p:nvPr>
        </p:nvSpPr>
        <p:spPr/>
        <p:txBody>
          <a:bodyPr>
            <a:normAutofit fontScale="90000"/>
          </a:bodyPr>
          <a:p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idx="12"/>
          </p:nvPr>
        </p:nvSpPr>
        <p:spPr/>
        <p:txBody>
          <a:bodyPr>
            <a:normAutofit fontScale="90000"/>
          </a:bodyPr>
          <a:p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idx="14"/>
          </p:nvPr>
        </p:nvSpPr>
        <p:spPr>
          <a:xfrm>
            <a:off x="1129526" y="1146274"/>
            <a:ext cx="10515600" cy="535693"/>
          </a:xfrm>
        </p:spPr>
        <p:txBody>
          <a:bodyPr/>
          <a:p>
            <a:r>
              <a:rPr lang="zh-CN" altLang="en-US">
                <a:sym typeface="+mn-ea"/>
              </a:rPr>
              <a:t>项目实现了哪些内容？</a:t>
            </a:r>
            <a:endParaRPr lang="zh-CN" altLang="en-US"/>
          </a:p>
        </p:txBody>
      </p:sp>
      <p:sp>
        <p:nvSpPr>
          <p:cNvPr id="8" name="文本占位符 7"/>
          <p:cNvSpPr>
            <a:spLocks noGrp="1"/>
          </p:cNvSpPr>
          <p:nvPr>
            <p:ph type="body" idx="21"/>
          </p:nvPr>
        </p:nvSpPr>
        <p:spPr/>
        <p:txBody>
          <a:bodyPr>
            <a:normAutofit fontScale="90000"/>
          </a:bodyPr>
          <a:p>
            <a:endParaRPr lang="zh-CN" altLang="en-US"/>
          </a:p>
        </p:txBody>
      </p:sp>
      <p:sp>
        <p:nvSpPr>
          <p:cNvPr id="9" name="文本占位符 8"/>
          <p:cNvSpPr>
            <a:spLocks noGrp="1"/>
          </p:cNvSpPr>
          <p:nvPr>
            <p:ph type="body" idx="20"/>
          </p:nvPr>
        </p:nvSpPr>
        <p:spPr/>
        <p:txBody>
          <a:bodyPr>
            <a:normAutofit fontScale="90000"/>
          </a:bodyPr>
          <a:p>
            <a:endParaRPr lang="zh-CN" altLang="en-US"/>
          </a:p>
        </p:txBody>
      </p:sp>
      <p:sp>
        <p:nvSpPr>
          <p:cNvPr id="10" name="文本占位符 9"/>
          <p:cNvSpPr>
            <a:spLocks noGrp="1"/>
          </p:cNvSpPr>
          <p:nvPr>
            <p:ph type="body" idx="31"/>
          </p:nvPr>
        </p:nvSpPr>
        <p:spPr/>
        <p:txBody>
          <a:bodyPr>
            <a:normAutofit fontScale="90000"/>
          </a:bodyPr>
          <a:p>
            <a:endParaRPr lang="zh-CN" altLang="en-US"/>
          </a:p>
        </p:txBody>
      </p:sp>
      <p:sp>
        <p:nvSpPr>
          <p:cNvPr id="11" name="文本占位符 10"/>
          <p:cNvSpPr>
            <a:spLocks noGrp="1"/>
          </p:cNvSpPr>
          <p:nvPr>
            <p:ph type="body" idx="22"/>
          </p:nvPr>
        </p:nvSpPr>
        <p:spPr/>
        <p:txBody>
          <a:bodyPr>
            <a:normAutofit fontScale="90000"/>
          </a:bodyPr>
          <a:p>
            <a:endParaRPr lang="zh-CN" alt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09295" y="451857"/>
            <a:ext cx="10515600" cy="535693"/>
          </a:xfrm>
        </p:spPr>
        <p:txBody>
          <a:bodyPr>
            <a:normAutofit fontScale="70000"/>
          </a:bodyPr>
          <a:p>
            <a:r>
              <a:rPr lang="zh-CN" altLang="en-US"/>
              <a:t>项目演示</a:t>
            </a:r>
            <a:r>
              <a:rPr lang="zh-CN" altLang="en-US">
                <a:solidFill>
                  <a:schemeClr val="accent6">
                    <a:lumMod val="75000"/>
                  </a:schemeClr>
                </a:solidFill>
              </a:rPr>
              <a:t>（可以为作品运行视频或者作品截图）</a:t>
            </a:r>
            <a:endParaRPr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064885" y="4001770"/>
            <a:ext cx="10972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>
                <a:latin typeface="PingFang SC Thin" panose="020B0400000000000000" charset="-122"/>
                <a:ea typeface="PingFang SC Thin" panose="020B0400000000000000" charset="-122"/>
              </a:rPr>
              <a:t>队伍名称</a:t>
            </a:r>
            <a:endParaRPr lang="zh-CN" altLang="en-US">
              <a:latin typeface="PingFang SC Thin" panose="020B0400000000000000" charset="-122"/>
              <a:ea typeface="PingFang SC Thin" panose="020B0400000000000000" charset="-122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凡泰极客">
  <a:themeElements>
    <a:clrScheme name="知道创宇工作总结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59FF"/>
      </a:accent1>
      <a:accent2>
        <a:srgbClr val="01A7FA"/>
      </a:accent2>
      <a:accent3>
        <a:srgbClr val="58D2C4"/>
      </a:accent3>
      <a:accent4>
        <a:srgbClr val="FEA100"/>
      </a:accent4>
      <a:accent5>
        <a:srgbClr val="762AFE"/>
      </a:accent5>
      <a:accent6>
        <a:srgbClr val="F2F2F2"/>
      </a:accent6>
      <a:hlink>
        <a:srgbClr val="4079FF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知道创宇</Template>
  <TotalTime>0</TotalTime>
  <Words>110</Words>
  <Application>WPS 演示</Application>
  <PresentationFormat>宽屏</PresentationFormat>
  <Paragraphs>30</Paragraphs>
  <Slides>8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</vt:i4>
      </vt:variant>
    </vt:vector>
  </HeadingPairs>
  <TitlesOfParts>
    <vt:vector size="31" baseType="lpstr">
      <vt:lpstr>Arial</vt:lpstr>
      <vt:lpstr>方正书宋_GBK</vt:lpstr>
      <vt:lpstr>Wingdings</vt:lpstr>
      <vt:lpstr>PingFang SC Semibold</vt:lpstr>
      <vt:lpstr>PingFang SC</vt:lpstr>
      <vt:lpstr>PingFang SC Light</vt:lpstr>
      <vt:lpstr>PingFang SC Thin</vt:lpstr>
      <vt:lpstr>PingFang SC Medium</vt:lpstr>
      <vt:lpstr>Calibri</vt:lpstr>
      <vt:lpstr>Helvetica Neue</vt:lpstr>
      <vt:lpstr>微软雅黑</vt:lpstr>
      <vt:lpstr>汉仪旗黑</vt:lpstr>
      <vt:lpstr>宋体</vt:lpstr>
      <vt:lpstr>Arial Unicode MS</vt:lpstr>
      <vt:lpstr>等线</vt:lpstr>
      <vt:lpstr>汉仪中等线KW</vt:lpstr>
      <vt:lpstr>等线 Light</vt:lpstr>
      <vt:lpstr>Calibri Light</vt:lpstr>
      <vt:lpstr>DengXian</vt:lpstr>
      <vt:lpstr>汉仪书宋二KW</vt:lpstr>
      <vt:lpstr>PingFang SC Regular</vt:lpstr>
      <vt:lpstr>PingFang SC Ultralight</vt:lpstr>
      <vt:lpstr>凡泰极客</vt:lpstr>
      <vt:lpstr>线上黑客马拉松活动方案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375300876@qq.com</dc:creator>
  <cp:lastModifiedBy>finchat</cp:lastModifiedBy>
  <cp:revision>74</cp:revision>
  <cp:lastPrinted>2022-01-13T09:14:22Z</cp:lastPrinted>
  <dcterms:created xsi:type="dcterms:W3CDTF">2022-01-13T09:14:22Z</dcterms:created>
  <dcterms:modified xsi:type="dcterms:W3CDTF">2022-01-13T09:14:22Z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2052-3.9.6.6441</vt:lpwstr>
  </property>
</Properties>
</file>